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png"/><Relationship Id="rId3" Type="http://schemas.microsoft.com/office/2007/relationships/hdphoto" Target="../media/hdphoto1.wdp"/><Relationship Id="rId7" Type="http://schemas.openxmlformats.org/officeDocument/2006/relationships/image" Target="../media/image4.gif"/><Relationship Id="rId12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11" Type="http://schemas.openxmlformats.org/officeDocument/2006/relationships/image" Target="../media/image8.jpeg"/><Relationship Id="rId5" Type="http://schemas.openxmlformats.org/officeDocument/2006/relationships/hyperlink" Target="http://bluezerohomes.com/" TargetMode="External"/><Relationship Id="rId10" Type="http://schemas.openxmlformats.org/officeDocument/2006/relationships/image" Target="../media/image7.jpeg"/><Relationship Id="rId4" Type="http://schemas.openxmlformats.org/officeDocument/2006/relationships/image" Target="../media/image2.jpg"/><Relationship Id="rId9" Type="http://schemas.openxmlformats.org/officeDocument/2006/relationships/image" Target="../media/image6.jpe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 numberOfShades="4"/>
                    </a14:imgEffect>
                  </a14:imgLayer>
                </a14:imgProps>
              </a:ext>
            </a:extLst>
          </a:blip>
          <a:srcRect/>
          <a:stretch>
            <a:fillRect l="-48000" r="-4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67" y="71964"/>
            <a:ext cx="7593667" cy="42714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9094" y="5029200"/>
            <a:ext cx="7781493" cy="1641367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</a:rPr>
              <a:t>A small, eco friendly home that lives large. Open Floor Plan, SOLAR POWERED, tankless water heater. Environmentally friendly &amp; wind resistant STEEL FRAMING. LOW ENERGY BILLS w solar panels &amp; spray foam insulation. This unique home features a ROOF TOP PATIO for entertaining under the dramatic canopy of Live Oak Trees. A 1,000 </a:t>
            </a:r>
            <a:r>
              <a:rPr lang="en-US" sz="1200" dirty="0" err="1">
                <a:solidFill>
                  <a:schemeClr val="tx1"/>
                </a:solidFill>
                <a:latin typeface="Georgia" panose="02040502050405020303" pitchFamily="18" charset="0"/>
              </a:rPr>
              <a:t>sq</a:t>
            </a:r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</a:rPr>
              <a:t> ft deck off the living room. Additional features include the LATEST IN WIFI TECHNOLOGY, thermostat, door bell, garage door. Two car garage. </a:t>
            </a:r>
            <a:r>
              <a:rPr lang="en-US" sz="1200" dirty="0" err="1">
                <a:solidFill>
                  <a:schemeClr val="tx1"/>
                </a:solidFill>
                <a:latin typeface="Georgia" panose="02040502050405020303" pitchFamily="18" charset="0"/>
              </a:rPr>
              <a:t>GroWall</a:t>
            </a:r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</a:rPr>
              <a:t> to grow a vertical garden. Flat roof membrane. NO HOA FEES Meet with builder to discuss design options &amp; alternative locations. </a:t>
            </a:r>
            <a:b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b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en-US" sz="1200" b="1" dirty="0">
                <a:solidFill>
                  <a:schemeClr val="tx1"/>
                </a:solidFill>
                <a:latin typeface="Georgia" panose="02040502050405020303" pitchFamily="18" charset="0"/>
              </a:rPr>
              <a:t>Visit </a:t>
            </a:r>
            <a:r>
              <a:rPr lang="en-US" sz="1200" b="1" dirty="0">
                <a:solidFill>
                  <a:schemeClr val="tx1"/>
                </a:solidFill>
                <a:latin typeface="Georgia" panose="02040502050405020303" pitchFamily="18" charset="0"/>
                <a:hlinkClick r:id="rId5"/>
              </a:rPr>
              <a:t>Bluezerohomes.com </a:t>
            </a:r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</a:rPr>
              <a:t>to experience the Gro Home difference in design, construction, future expansion &amp; low environmental impact.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87826" y="3207865"/>
            <a:ext cx="5525171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Georgia" panose="02040502050405020303" pitchFamily="18" charset="0"/>
              </a:rPr>
              <a:t>Di Johnson</a:t>
            </a:r>
          </a:p>
          <a:p>
            <a:r>
              <a:rPr lang="en-US" sz="1400" dirty="0">
                <a:solidFill>
                  <a:schemeClr val="bg1"/>
                </a:solidFill>
                <a:latin typeface="Georgia" panose="02040502050405020303" pitchFamily="18" charset="0"/>
              </a:rPr>
              <a:t>843-270-6448</a:t>
            </a:r>
          </a:p>
          <a:p>
            <a:r>
              <a:rPr lang="en-US" sz="1400" dirty="0">
                <a:solidFill>
                  <a:schemeClr val="bg1"/>
                </a:solidFill>
                <a:latin typeface="Georgia" panose="02040502050405020303" pitchFamily="18" charset="0"/>
              </a:rPr>
              <a:t>dijohnsonsc@gmail.com </a:t>
            </a:r>
          </a:p>
          <a:p>
            <a:r>
              <a:rPr lang="en-US" sz="1400" dirty="0">
                <a:solidFill>
                  <a:schemeClr val="bg1"/>
                </a:solidFill>
                <a:latin typeface="Georgia" panose="02040502050405020303" pitchFamily="18" charset="0"/>
              </a:rPr>
              <a:t>CharlestonRealEstateFind.com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09867" y="8941190"/>
            <a:ext cx="737173" cy="990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9367" y="9537488"/>
            <a:ext cx="1137624" cy="52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-9094" y="9827568"/>
            <a:ext cx="778149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Georgia" panose="02040502050405020303" pitchFamily="18" charset="0"/>
              </a:rPr>
              <a:t>AgentOwned Premiere Group | 824 Johnnie Dodds Blvd | Mt Pleasant 29464</a:t>
            </a:r>
          </a:p>
        </p:txBody>
      </p:sp>
      <p:sp>
        <p:nvSpPr>
          <p:cNvPr id="5" name="Rectangle 4"/>
          <p:cNvSpPr/>
          <p:nvPr/>
        </p:nvSpPr>
        <p:spPr>
          <a:xfrm>
            <a:off x="-9094" y="113705"/>
            <a:ext cx="7593667" cy="406265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5481 Fowler Drive</a:t>
            </a:r>
          </a:p>
          <a:p>
            <a:pPr algn="r"/>
            <a:endParaRPr lang="en-US" sz="18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pPr algn="r"/>
            <a:endParaRPr lang="en-US" sz="18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pPr algn="r"/>
            <a:endParaRPr lang="en-US" sz="18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pPr algn="r"/>
            <a:endParaRPr lang="en-US" sz="18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pPr algn="r"/>
            <a:endParaRPr lang="en-US" sz="18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pPr algn="r"/>
            <a:endParaRPr lang="en-US" sz="18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pPr algn="r"/>
            <a:endParaRPr lang="en-US" sz="18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pPr algn="r"/>
            <a:endParaRPr lang="en-US" sz="18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pPr algn="r"/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North Charleston</a:t>
            </a:r>
          </a:p>
          <a:p>
            <a:pPr algn="r"/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MLS# 18014271</a:t>
            </a:r>
          </a:p>
          <a:p>
            <a:pPr algn="r"/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$299,999</a:t>
            </a:r>
          </a:p>
          <a:p>
            <a:pPr algn="r"/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3 Beds | 2 Baths</a:t>
            </a:r>
          </a:p>
          <a:p>
            <a:pPr algn="r"/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1,450 Square Feet</a:t>
            </a:r>
            <a:endParaRPr lang="en-US" sz="1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7040" y="5784164"/>
            <a:ext cx="1296840" cy="97263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60728" y="5216273"/>
            <a:ext cx="2202651" cy="14542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72202" y="3361433"/>
            <a:ext cx="1625601" cy="914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43200" y="7543800"/>
            <a:ext cx="2226945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6794" y="7555573"/>
            <a:ext cx="1497332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468618" y="6374774"/>
            <a:ext cx="2835165" cy="34902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7263D39-BD4B-4019-8FE9-641EEA835D7A}"/>
              </a:ext>
            </a:extLst>
          </p:cNvPr>
          <p:cNvSpPr/>
          <p:nvPr/>
        </p:nvSpPr>
        <p:spPr>
          <a:xfrm>
            <a:off x="89367" y="4275833"/>
            <a:ext cx="75936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</a:rPr>
              <a:t>Contemporary Design New Construction</a:t>
            </a:r>
          </a:p>
          <a:p>
            <a:pPr algn="ctr"/>
            <a:r>
              <a:rPr lang="en-US" sz="2400" b="1" i="1" dirty="0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</a:rPr>
              <a:t>10 minutes to Boeing</a:t>
            </a:r>
            <a:endParaRPr lang="en-US" sz="24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0" name="Picture 9" descr="A close up of a sign&#10;&#10;Description generated with high confidence">
            <a:extLst>
              <a:ext uri="{FF2B5EF4-FFF2-40B4-BE49-F238E27FC236}">
                <a16:creationId xmlns:a16="http://schemas.microsoft.com/office/drawing/2014/main" id="{06ADD5EA-B645-4FA4-8657-DCB8191CD9D5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592" y="9537488"/>
            <a:ext cx="1543442" cy="520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164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41</cp:revision>
  <dcterms:created xsi:type="dcterms:W3CDTF">2006-08-16T00:00:00Z</dcterms:created>
  <dcterms:modified xsi:type="dcterms:W3CDTF">2018-06-01T16:05:03Z</dcterms:modified>
</cp:coreProperties>
</file>