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144" y="48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hyperlink" Target="mailto:rwillisteam@gmail.com" TargetMode="External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cgisweb.charlestoncounty.org/output/Charleston_ccgisims29707187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" y="614712"/>
            <a:ext cx="7768771" cy="38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4413598"/>
            <a:ext cx="7767320" cy="5639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5841 N Rhett Ave, N Charleston, SC 29406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" y="7696200"/>
            <a:ext cx="7772400" cy="1219200"/>
          </a:xfrm>
        </p:spPr>
        <p:txBody>
          <a:bodyPr>
            <a:noAutofit/>
          </a:bodyPr>
          <a:lstStyle/>
          <a:p>
            <a:r>
              <a:rPr lang="en-US" sz="1150" dirty="0">
                <a:solidFill>
                  <a:schemeClr val="tx1"/>
                </a:solidFill>
              </a:rPr>
              <a:t>Location...Location...Location...It doesn't get any better than this for price...Location and Size. This is a developer's dream!...Develop...Build to suit or simply hold and let the value increase. This property has a total of over 1,000 feet of road frontage on North </a:t>
            </a:r>
            <a:r>
              <a:rPr lang="en-US" sz="1150" dirty="0" smtClean="0">
                <a:solidFill>
                  <a:schemeClr val="tx1"/>
                </a:solidFill>
              </a:rPr>
              <a:t>Rhett, Sumner, </a:t>
            </a:r>
            <a:r>
              <a:rPr lang="en-US" sz="1150" dirty="0">
                <a:solidFill>
                  <a:schemeClr val="tx1"/>
                </a:solidFill>
              </a:rPr>
              <a:t>and </a:t>
            </a:r>
            <a:r>
              <a:rPr lang="en-US" sz="1150" dirty="0" smtClean="0">
                <a:solidFill>
                  <a:schemeClr val="tx1"/>
                </a:solidFill>
              </a:rPr>
              <a:t>Paulson </a:t>
            </a:r>
            <a:r>
              <a:rPr lang="en-US" sz="1150" dirty="0">
                <a:solidFill>
                  <a:schemeClr val="tx1"/>
                </a:solidFill>
              </a:rPr>
              <a:t>directly across from Seacoast Christian </a:t>
            </a:r>
            <a:r>
              <a:rPr lang="en-US" sz="1150" dirty="0" smtClean="0">
                <a:solidFill>
                  <a:schemeClr val="tx1"/>
                </a:solidFill>
              </a:rPr>
              <a:t>Church at </a:t>
            </a:r>
            <a:r>
              <a:rPr lang="en-US" sz="1150" dirty="0">
                <a:solidFill>
                  <a:schemeClr val="tx1"/>
                </a:solidFill>
              </a:rPr>
              <a:t>the intersection of I-526 and </a:t>
            </a:r>
            <a:r>
              <a:rPr lang="en-US" sz="1150" dirty="0" smtClean="0">
                <a:solidFill>
                  <a:schemeClr val="tx1"/>
                </a:solidFill>
              </a:rPr>
              <a:t/>
            </a:r>
            <a:br>
              <a:rPr lang="en-US" sz="1150" dirty="0" smtClean="0">
                <a:solidFill>
                  <a:schemeClr val="tx1"/>
                </a:solidFill>
              </a:rPr>
            </a:br>
            <a:r>
              <a:rPr lang="en-US" sz="1150" dirty="0" smtClean="0">
                <a:solidFill>
                  <a:schemeClr val="tx1"/>
                </a:solidFill>
              </a:rPr>
              <a:t>N</a:t>
            </a:r>
            <a:r>
              <a:rPr lang="en-US" sz="1150" dirty="0">
                <a:solidFill>
                  <a:schemeClr val="tx1"/>
                </a:solidFill>
              </a:rPr>
              <a:t>. </a:t>
            </a:r>
            <a:r>
              <a:rPr lang="en-US" sz="1150" dirty="0" smtClean="0">
                <a:solidFill>
                  <a:schemeClr val="tx1"/>
                </a:solidFill>
              </a:rPr>
              <a:t>Rhett. </a:t>
            </a:r>
            <a:r>
              <a:rPr lang="en-US" sz="1150" dirty="0">
                <a:solidFill>
                  <a:schemeClr val="tx1"/>
                </a:solidFill>
              </a:rPr>
              <a:t>Where else can you find 3 acres at an interchange of I-526 for this </a:t>
            </a:r>
            <a:r>
              <a:rPr lang="en-US" sz="1150" dirty="0" smtClean="0">
                <a:solidFill>
                  <a:schemeClr val="tx1"/>
                </a:solidFill>
              </a:rPr>
              <a:t>price? </a:t>
            </a:r>
            <a:r>
              <a:rPr lang="en-US" sz="1150" dirty="0">
                <a:solidFill>
                  <a:schemeClr val="tx1"/>
                </a:solidFill>
              </a:rPr>
              <a:t>This property can be subdivided and consists of both </a:t>
            </a:r>
            <a:r>
              <a:rPr lang="en-US" sz="1150" dirty="0" smtClean="0">
                <a:solidFill>
                  <a:schemeClr val="tx1"/>
                </a:solidFill>
              </a:rPr>
              <a:t>B-1 </a:t>
            </a:r>
            <a:r>
              <a:rPr lang="en-US" sz="1150" dirty="0">
                <a:solidFill>
                  <a:schemeClr val="tx1"/>
                </a:solidFill>
              </a:rPr>
              <a:t>and B-2 zoned property price from only $</a:t>
            </a:r>
            <a:r>
              <a:rPr lang="en-US" sz="1150" dirty="0" smtClean="0">
                <a:solidFill>
                  <a:schemeClr val="tx1"/>
                </a:solidFill>
              </a:rPr>
              <a:t>250,000 </a:t>
            </a:r>
            <a:r>
              <a:rPr lang="en-US" sz="1150" dirty="0">
                <a:solidFill>
                  <a:schemeClr val="tx1"/>
                </a:solidFill>
              </a:rPr>
              <a:t>per acre. (Includes 8 separate TMS#</a:t>
            </a:r>
            <a:r>
              <a:rPr lang="en-US" sz="1150" dirty="0" smtClean="0">
                <a:solidFill>
                  <a:schemeClr val="tx1"/>
                </a:solidFill>
              </a:rPr>
              <a:t>'s which totals 3 acres)... </a:t>
            </a:r>
            <a:r>
              <a:rPr lang="en-US" sz="1150" dirty="0">
                <a:solidFill>
                  <a:schemeClr val="tx1"/>
                </a:solidFill>
              </a:rPr>
              <a:t>Property includes 2 separate houses and a 1900 sq. ft. </a:t>
            </a:r>
            <a:r>
              <a:rPr lang="en-US" sz="1150" dirty="0" smtClean="0">
                <a:solidFill>
                  <a:schemeClr val="tx1"/>
                </a:solidFill>
              </a:rPr>
              <a:t>warehouse…</a:t>
            </a:r>
            <a:r>
              <a:rPr lang="en-US" sz="1150" b="1" i="1" dirty="0" smtClean="0">
                <a:solidFill>
                  <a:schemeClr val="tx1"/>
                </a:solidFill>
              </a:rPr>
              <a:t>MOTIVATED SELLER!</a:t>
            </a:r>
            <a:endParaRPr lang="en-US" sz="115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2241628"/>
            <a:ext cx="2560320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1841500"/>
            <a:ext cx="152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6145106"/>
            <a:ext cx="1524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7312661"/>
            <a:ext cx="1524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790" y="1841500"/>
            <a:ext cx="152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525" y="4276481"/>
            <a:ext cx="2561449" cy="1921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4977553"/>
            <a:ext cx="152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636" y="4297224"/>
            <a:ext cx="2559192" cy="19193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40324" y="4038600"/>
            <a:ext cx="3042919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/>
              <a:t>MLS</a:t>
            </a:r>
            <a:r>
              <a:rPr lang="en-US" sz="2800" dirty="0"/>
              <a:t># </a:t>
            </a:r>
            <a:r>
              <a:rPr lang="en-US" sz="2800" dirty="0" smtClean="0"/>
              <a:t>1414148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13,300 sq. ft.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2540" y="8839200"/>
            <a:ext cx="777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Rick Willis </a:t>
            </a:r>
            <a:endParaRPr lang="en-US" sz="2800" b="1" dirty="0" smtClean="0"/>
          </a:p>
          <a:p>
            <a:pPr algn="ctr"/>
            <a:r>
              <a:rPr lang="en-US" sz="1600" dirty="0" smtClean="0"/>
              <a:t>843-327-3017 </a:t>
            </a:r>
            <a:endParaRPr lang="en-US" sz="1600" dirty="0"/>
          </a:p>
          <a:p>
            <a:pPr algn="ctr"/>
            <a:r>
              <a:rPr lang="en-US" sz="1600" dirty="0" smtClean="0">
                <a:hlinkClick r:id="rId12"/>
              </a:rPr>
              <a:t>rwillisteam@gmail.com</a:t>
            </a:r>
            <a:endParaRPr lang="en-US" sz="1600" dirty="0" smtClean="0"/>
          </a:p>
          <a:p>
            <a:pPr algn="ctr"/>
            <a:r>
              <a:rPr lang="en-US" sz="1400" dirty="0"/>
              <a:t>The Group, LLC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40" y="0"/>
            <a:ext cx="7772400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DEVELOPER'S DREAM – 8 ADJOINING LOTS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 Total Acres – Will Subdivide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24028" r="35105" b="18784"/>
          <a:stretch/>
        </p:blipFill>
        <p:spPr bwMode="auto">
          <a:xfrm>
            <a:off x="10820400" y="806375"/>
            <a:ext cx="2561449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27960" y="8388358"/>
            <a:ext cx="2560320" cy="191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240324" y="5634457"/>
            <a:ext cx="3886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Sale - $895,000 | Lease - $6,000/Mo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96645"/>
              </p:ext>
            </p:extLst>
          </p:nvPr>
        </p:nvGraphicFramePr>
        <p:xfrm>
          <a:off x="1270" y="4953000"/>
          <a:ext cx="7772400" cy="89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$200,000</a:t>
                      </a:r>
                    </a:p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0.34 Acres/Commercial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1,348 sf House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MLS# 1419141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$450,000</a:t>
                      </a:r>
                    </a:p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Commercial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.94acres + Warehouse &amp; House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MLS# 1406311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$250,000</a:t>
                      </a:r>
                    </a:p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Commercial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Acre @ Paulson &amp; Sumner</a:t>
                      </a:r>
                      <a:endParaRPr lang="en-US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MLS# 1406301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37549" y="6145106"/>
            <a:ext cx="7302383" cy="1527048"/>
            <a:chOff x="228600" y="6145106"/>
            <a:chExt cx="7302383" cy="15270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6146630"/>
              <a:ext cx="2032000" cy="1524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" t="5881"/>
            <a:stretch/>
          </p:blipFill>
          <p:spPr>
            <a:xfrm>
              <a:off x="5486400" y="6145106"/>
              <a:ext cx="2044583" cy="1527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8600" y="6146630"/>
              <a:ext cx="2032000" cy="1524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 rot="5400000">
            <a:off x="3473369" y="2784743"/>
            <a:ext cx="12971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RHETT AVE</a:t>
            </a:r>
            <a:endParaRPr lang="en-US" sz="16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1242296">
            <a:off x="2296298" y="1373144"/>
            <a:ext cx="11853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SUMNER AVE</a:t>
            </a:r>
            <a:endParaRPr lang="en-US" sz="1400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islandconnectionnews.com/wp-content/uploads/2010/08/I-52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71" y="4129963"/>
            <a:ext cx="341816" cy="2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6"/>
          <p:cNvSpPr/>
          <p:nvPr/>
        </p:nvSpPr>
        <p:spPr>
          <a:xfrm>
            <a:off x="3349626" y="1428750"/>
            <a:ext cx="704850" cy="1073150"/>
          </a:xfrm>
          <a:custGeom>
            <a:avLst/>
            <a:gdLst>
              <a:gd name="connsiteX0" fmla="*/ 165100 w 711200"/>
              <a:gd name="connsiteY0" fmla="*/ 63500 h 1085850"/>
              <a:gd name="connsiteX1" fmla="*/ 704850 w 711200"/>
              <a:gd name="connsiteY1" fmla="*/ 0 h 1085850"/>
              <a:gd name="connsiteX2" fmla="*/ 711200 w 711200"/>
              <a:gd name="connsiteY2" fmla="*/ 730250 h 1085850"/>
              <a:gd name="connsiteX3" fmla="*/ 450850 w 711200"/>
              <a:gd name="connsiteY3" fmla="*/ 774700 h 1085850"/>
              <a:gd name="connsiteX4" fmla="*/ 476250 w 711200"/>
              <a:gd name="connsiteY4" fmla="*/ 927100 h 1085850"/>
              <a:gd name="connsiteX5" fmla="*/ 704850 w 711200"/>
              <a:gd name="connsiteY5" fmla="*/ 889000 h 1085850"/>
              <a:gd name="connsiteX6" fmla="*/ 704850 w 711200"/>
              <a:gd name="connsiteY6" fmla="*/ 958850 h 1085850"/>
              <a:gd name="connsiteX7" fmla="*/ 6350 w 711200"/>
              <a:gd name="connsiteY7" fmla="*/ 1085850 h 1085850"/>
              <a:gd name="connsiteX8" fmla="*/ 0 w 711200"/>
              <a:gd name="connsiteY8" fmla="*/ 850900 h 1085850"/>
              <a:gd name="connsiteX9" fmla="*/ 247650 w 711200"/>
              <a:gd name="connsiteY9" fmla="*/ 812800 h 1085850"/>
              <a:gd name="connsiteX10" fmla="*/ 165100 w 711200"/>
              <a:gd name="connsiteY10" fmla="*/ 63500 h 1085850"/>
              <a:gd name="connsiteX0" fmla="*/ 165100 w 711200"/>
              <a:gd name="connsiteY0" fmla="*/ 63500 h 1085850"/>
              <a:gd name="connsiteX1" fmla="*/ 704850 w 711200"/>
              <a:gd name="connsiteY1" fmla="*/ 0 h 1085850"/>
              <a:gd name="connsiteX2" fmla="*/ 711200 w 711200"/>
              <a:gd name="connsiteY2" fmla="*/ 730250 h 1085850"/>
              <a:gd name="connsiteX3" fmla="*/ 450850 w 711200"/>
              <a:gd name="connsiteY3" fmla="*/ 774700 h 1085850"/>
              <a:gd name="connsiteX4" fmla="*/ 476250 w 711200"/>
              <a:gd name="connsiteY4" fmla="*/ 962025 h 1085850"/>
              <a:gd name="connsiteX5" fmla="*/ 704850 w 711200"/>
              <a:gd name="connsiteY5" fmla="*/ 889000 h 1085850"/>
              <a:gd name="connsiteX6" fmla="*/ 704850 w 711200"/>
              <a:gd name="connsiteY6" fmla="*/ 958850 h 1085850"/>
              <a:gd name="connsiteX7" fmla="*/ 6350 w 711200"/>
              <a:gd name="connsiteY7" fmla="*/ 1085850 h 1085850"/>
              <a:gd name="connsiteX8" fmla="*/ 0 w 711200"/>
              <a:gd name="connsiteY8" fmla="*/ 850900 h 1085850"/>
              <a:gd name="connsiteX9" fmla="*/ 247650 w 711200"/>
              <a:gd name="connsiteY9" fmla="*/ 812800 h 1085850"/>
              <a:gd name="connsiteX10" fmla="*/ 165100 w 711200"/>
              <a:gd name="connsiteY10" fmla="*/ 63500 h 1085850"/>
              <a:gd name="connsiteX0" fmla="*/ 165100 w 711200"/>
              <a:gd name="connsiteY0" fmla="*/ 63500 h 1085850"/>
              <a:gd name="connsiteX1" fmla="*/ 704850 w 711200"/>
              <a:gd name="connsiteY1" fmla="*/ 0 h 1085850"/>
              <a:gd name="connsiteX2" fmla="*/ 711200 w 711200"/>
              <a:gd name="connsiteY2" fmla="*/ 730250 h 1085850"/>
              <a:gd name="connsiteX3" fmla="*/ 450850 w 711200"/>
              <a:gd name="connsiteY3" fmla="*/ 774700 h 1085850"/>
              <a:gd name="connsiteX4" fmla="*/ 476250 w 711200"/>
              <a:gd name="connsiteY4" fmla="*/ 962025 h 1085850"/>
              <a:gd name="connsiteX5" fmla="*/ 704850 w 711200"/>
              <a:gd name="connsiteY5" fmla="*/ 914400 h 1085850"/>
              <a:gd name="connsiteX6" fmla="*/ 704850 w 711200"/>
              <a:gd name="connsiteY6" fmla="*/ 958850 h 1085850"/>
              <a:gd name="connsiteX7" fmla="*/ 6350 w 711200"/>
              <a:gd name="connsiteY7" fmla="*/ 1085850 h 1085850"/>
              <a:gd name="connsiteX8" fmla="*/ 0 w 711200"/>
              <a:gd name="connsiteY8" fmla="*/ 850900 h 1085850"/>
              <a:gd name="connsiteX9" fmla="*/ 247650 w 711200"/>
              <a:gd name="connsiteY9" fmla="*/ 812800 h 1085850"/>
              <a:gd name="connsiteX10" fmla="*/ 165100 w 711200"/>
              <a:gd name="connsiteY10" fmla="*/ 63500 h 1085850"/>
              <a:gd name="connsiteX0" fmla="*/ 165100 w 711200"/>
              <a:gd name="connsiteY0" fmla="*/ 63500 h 1085850"/>
              <a:gd name="connsiteX1" fmla="*/ 704850 w 711200"/>
              <a:gd name="connsiteY1" fmla="*/ 0 h 1085850"/>
              <a:gd name="connsiteX2" fmla="*/ 711200 w 711200"/>
              <a:gd name="connsiteY2" fmla="*/ 730250 h 1085850"/>
              <a:gd name="connsiteX3" fmla="*/ 450850 w 711200"/>
              <a:gd name="connsiteY3" fmla="*/ 774700 h 1085850"/>
              <a:gd name="connsiteX4" fmla="*/ 466725 w 711200"/>
              <a:gd name="connsiteY4" fmla="*/ 955675 h 1085850"/>
              <a:gd name="connsiteX5" fmla="*/ 704850 w 711200"/>
              <a:gd name="connsiteY5" fmla="*/ 914400 h 1085850"/>
              <a:gd name="connsiteX6" fmla="*/ 704850 w 711200"/>
              <a:gd name="connsiteY6" fmla="*/ 958850 h 1085850"/>
              <a:gd name="connsiteX7" fmla="*/ 6350 w 711200"/>
              <a:gd name="connsiteY7" fmla="*/ 1085850 h 1085850"/>
              <a:gd name="connsiteX8" fmla="*/ 0 w 711200"/>
              <a:gd name="connsiteY8" fmla="*/ 850900 h 1085850"/>
              <a:gd name="connsiteX9" fmla="*/ 247650 w 711200"/>
              <a:gd name="connsiteY9" fmla="*/ 812800 h 1085850"/>
              <a:gd name="connsiteX10" fmla="*/ 165100 w 711200"/>
              <a:gd name="connsiteY10" fmla="*/ 63500 h 1085850"/>
              <a:gd name="connsiteX0" fmla="*/ 165100 w 705234"/>
              <a:gd name="connsiteY0" fmla="*/ 63500 h 1085850"/>
              <a:gd name="connsiteX1" fmla="*/ 704850 w 705234"/>
              <a:gd name="connsiteY1" fmla="*/ 0 h 1085850"/>
              <a:gd name="connsiteX2" fmla="*/ 701675 w 705234"/>
              <a:gd name="connsiteY2" fmla="*/ 736600 h 1085850"/>
              <a:gd name="connsiteX3" fmla="*/ 450850 w 705234"/>
              <a:gd name="connsiteY3" fmla="*/ 774700 h 1085850"/>
              <a:gd name="connsiteX4" fmla="*/ 466725 w 705234"/>
              <a:gd name="connsiteY4" fmla="*/ 955675 h 1085850"/>
              <a:gd name="connsiteX5" fmla="*/ 704850 w 705234"/>
              <a:gd name="connsiteY5" fmla="*/ 914400 h 1085850"/>
              <a:gd name="connsiteX6" fmla="*/ 704850 w 705234"/>
              <a:gd name="connsiteY6" fmla="*/ 958850 h 1085850"/>
              <a:gd name="connsiteX7" fmla="*/ 6350 w 705234"/>
              <a:gd name="connsiteY7" fmla="*/ 1085850 h 1085850"/>
              <a:gd name="connsiteX8" fmla="*/ 0 w 705234"/>
              <a:gd name="connsiteY8" fmla="*/ 850900 h 1085850"/>
              <a:gd name="connsiteX9" fmla="*/ 247650 w 705234"/>
              <a:gd name="connsiteY9" fmla="*/ 812800 h 1085850"/>
              <a:gd name="connsiteX10" fmla="*/ 165100 w 705234"/>
              <a:gd name="connsiteY10" fmla="*/ 63500 h 1085850"/>
              <a:gd name="connsiteX0" fmla="*/ 165100 w 704850"/>
              <a:gd name="connsiteY0" fmla="*/ 38100 h 1060450"/>
              <a:gd name="connsiteX1" fmla="*/ 692150 w 704850"/>
              <a:gd name="connsiteY1" fmla="*/ 0 h 1060450"/>
              <a:gd name="connsiteX2" fmla="*/ 701675 w 704850"/>
              <a:gd name="connsiteY2" fmla="*/ 711200 h 1060450"/>
              <a:gd name="connsiteX3" fmla="*/ 450850 w 704850"/>
              <a:gd name="connsiteY3" fmla="*/ 749300 h 1060450"/>
              <a:gd name="connsiteX4" fmla="*/ 466725 w 704850"/>
              <a:gd name="connsiteY4" fmla="*/ 930275 h 1060450"/>
              <a:gd name="connsiteX5" fmla="*/ 704850 w 704850"/>
              <a:gd name="connsiteY5" fmla="*/ 889000 h 1060450"/>
              <a:gd name="connsiteX6" fmla="*/ 704850 w 704850"/>
              <a:gd name="connsiteY6" fmla="*/ 933450 h 1060450"/>
              <a:gd name="connsiteX7" fmla="*/ 6350 w 704850"/>
              <a:gd name="connsiteY7" fmla="*/ 1060450 h 1060450"/>
              <a:gd name="connsiteX8" fmla="*/ 0 w 704850"/>
              <a:gd name="connsiteY8" fmla="*/ 825500 h 1060450"/>
              <a:gd name="connsiteX9" fmla="*/ 247650 w 704850"/>
              <a:gd name="connsiteY9" fmla="*/ 787400 h 1060450"/>
              <a:gd name="connsiteX10" fmla="*/ 165100 w 704850"/>
              <a:gd name="connsiteY10" fmla="*/ 38100 h 1060450"/>
              <a:gd name="connsiteX0" fmla="*/ 174625 w 704850"/>
              <a:gd name="connsiteY0" fmla="*/ 57150 h 1060450"/>
              <a:gd name="connsiteX1" fmla="*/ 692150 w 704850"/>
              <a:gd name="connsiteY1" fmla="*/ 0 h 1060450"/>
              <a:gd name="connsiteX2" fmla="*/ 701675 w 704850"/>
              <a:gd name="connsiteY2" fmla="*/ 711200 h 1060450"/>
              <a:gd name="connsiteX3" fmla="*/ 450850 w 704850"/>
              <a:gd name="connsiteY3" fmla="*/ 749300 h 1060450"/>
              <a:gd name="connsiteX4" fmla="*/ 466725 w 704850"/>
              <a:gd name="connsiteY4" fmla="*/ 930275 h 1060450"/>
              <a:gd name="connsiteX5" fmla="*/ 704850 w 704850"/>
              <a:gd name="connsiteY5" fmla="*/ 889000 h 1060450"/>
              <a:gd name="connsiteX6" fmla="*/ 704850 w 704850"/>
              <a:gd name="connsiteY6" fmla="*/ 933450 h 1060450"/>
              <a:gd name="connsiteX7" fmla="*/ 6350 w 704850"/>
              <a:gd name="connsiteY7" fmla="*/ 1060450 h 1060450"/>
              <a:gd name="connsiteX8" fmla="*/ 0 w 704850"/>
              <a:gd name="connsiteY8" fmla="*/ 825500 h 1060450"/>
              <a:gd name="connsiteX9" fmla="*/ 247650 w 704850"/>
              <a:gd name="connsiteY9" fmla="*/ 787400 h 1060450"/>
              <a:gd name="connsiteX10" fmla="*/ 174625 w 704850"/>
              <a:gd name="connsiteY10" fmla="*/ 57150 h 1060450"/>
              <a:gd name="connsiteX0" fmla="*/ 174625 w 704850"/>
              <a:gd name="connsiteY0" fmla="*/ 57150 h 1060450"/>
              <a:gd name="connsiteX1" fmla="*/ 692150 w 704850"/>
              <a:gd name="connsiteY1" fmla="*/ 0 h 1060450"/>
              <a:gd name="connsiteX2" fmla="*/ 701675 w 704850"/>
              <a:gd name="connsiteY2" fmla="*/ 711200 h 1060450"/>
              <a:gd name="connsiteX3" fmla="*/ 450850 w 704850"/>
              <a:gd name="connsiteY3" fmla="*/ 749300 h 1060450"/>
              <a:gd name="connsiteX4" fmla="*/ 466725 w 704850"/>
              <a:gd name="connsiteY4" fmla="*/ 930275 h 1060450"/>
              <a:gd name="connsiteX5" fmla="*/ 704850 w 704850"/>
              <a:gd name="connsiteY5" fmla="*/ 889000 h 1060450"/>
              <a:gd name="connsiteX6" fmla="*/ 704850 w 704850"/>
              <a:gd name="connsiteY6" fmla="*/ 933450 h 1060450"/>
              <a:gd name="connsiteX7" fmla="*/ 6350 w 704850"/>
              <a:gd name="connsiteY7" fmla="*/ 1060450 h 1060450"/>
              <a:gd name="connsiteX8" fmla="*/ 0 w 704850"/>
              <a:gd name="connsiteY8" fmla="*/ 825500 h 1060450"/>
              <a:gd name="connsiteX9" fmla="*/ 263525 w 704850"/>
              <a:gd name="connsiteY9" fmla="*/ 790575 h 1060450"/>
              <a:gd name="connsiteX10" fmla="*/ 174625 w 704850"/>
              <a:gd name="connsiteY10" fmla="*/ 57150 h 1060450"/>
              <a:gd name="connsiteX0" fmla="*/ 171450 w 701675"/>
              <a:gd name="connsiteY0" fmla="*/ 57150 h 1060450"/>
              <a:gd name="connsiteX1" fmla="*/ 688975 w 701675"/>
              <a:gd name="connsiteY1" fmla="*/ 0 h 1060450"/>
              <a:gd name="connsiteX2" fmla="*/ 698500 w 701675"/>
              <a:gd name="connsiteY2" fmla="*/ 711200 h 1060450"/>
              <a:gd name="connsiteX3" fmla="*/ 447675 w 701675"/>
              <a:gd name="connsiteY3" fmla="*/ 749300 h 1060450"/>
              <a:gd name="connsiteX4" fmla="*/ 463550 w 701675"/>
              <a:gd name="connsiteY4" fmla="*/ 930275 h 1060450"/>
              <a:gd name="connsiteX5" fmla="*/ 701675 w 701675"/>
              <a:gd name="connsiteY5" fmla="*/ 889000 h 1060450"/>
              <a:gd name="connsiteX6" fmla="*/ 701675 w 701675"/>
              <a:gd name="connsiteY6" fmla="*/ 933450 h 1060450"/>
              <a:gd name="connsiteX7" fmla="*/ 3175 w 701675"/>
              <a:gd name="connsiteY7" fmla="*/ 1060450 h 1060450"/>
              <a:gd name="connsiteX8" fmla="*/ 0 w 701675"/>
              <a:gd name="connsiteY8" fmla="*/ 841375 h 1060450"/>
              <a:gd name="connsiteX9" fmla="*/ 260350 w 701675"/>
              <a:gd name="connsiteY9" fmla="*/ 790575 h 1060450"/>
              <a:gd name="connsiteX10" fmla="*/ 171450 w 701675"/>
              <a:gd name="connsiteY10" fmla="*/ 57150 h 1060450"/>
              <a:gd name="connsiteX0" fmla="*/ 171450 w 701675"/>
              <a:gd name="connsiteY0" fmla="*/ 57150 h 1073150"/>
              <a:gd name="connsiteX1" fmla="*/ 688975 w 701675"/>
              <a:gd name="connsiteY1" fmla="*/ 0 h 1073150"/>
              <a:gd name="connsiteX2" fmla="*/ 698500 w 701675"/>
              <a:gd name="connsiteY2" fmla="*/ 711200 h 1073150"/>
              <a:gd name="connsiteX3" fmla="*/ 447675 w 701675"/>
              <a:gd name="connsiteY3" fmla="*/ 749300 h 1073150"/>
              <a:gd name="connsiteX4" fmla="*/ 463550 w 701675"/>
              <a:gd name="connsiteY4" fmla="*/ 930275 h 1073150"/>
              <a:gd name="connsiteX5" fmla="*/ 701675 w 701675"/>
              <a:gd name="connsiteY5" fmla="*/ 889000 h 1073150"/>
              <a:gd name="connsiteX6" fmla="*/ 701675 w 701675"/>
              <a:gd name="connsiteY6" fmla="*/ 933450 h 1073150"/>
              <a:gd name="connsiteX7" fmla="*/ 15875 w 701675"/>
              <a:gd name="connsiteY7" fmla="*/ 1073150 h 1073150"/>
              <a:gd name="connsiteX8" fmla="*/ 0 w 701675"/>
              <a:gd name="connsiteY8" fmla="*/ 841375 h 1073150"/>
              <a:gd name="connsiteX9" fmla="*/ 260350 w 701675"/>
              <a:gd name="connsiteY9" fmla="*/ 790575 h 1073150"/>
              <a:gd name="connsiteX10" fmla="*/ 171450 w 701675"/>
              <a:gd name="connsiteY10" fmla="*/ 57150 h 1073150"/>
              <a:gd name="connsiteX0" fmla="*/ 171450 w 704850"/>
              <a:gd name="connsiteY0" fmla="*/ 57150 h 1073150"/>
              <a:gd name="connsiteX1" fmla="*/ 688975 w 704850"/>
              <a:gd name="connsiteY1" fmla="*/ 0 h 1073150"/>
              <a:gd name="connsiteX2" fmla="*/ 698500 w 704850"/>
              <a:gd name="connsiteY2" fmla="*/ 711200 h 1073150"/>
              <a:gd name="connsiteX3" fmla="*/ 447675 w 704850"/>
              <a:gd name="connsiteY3" fmla="*/ 749300 h 1073150"/>
              <a:gd name="connsiteX4" fmla="*/ 463550 w 704850"/>
              <a:gd name="connsiteY4" fmla="*/ 930275 h 1073150"/>
              <a:gd name="connsiteX5" fmla="*/ 701675 w 704850"/>
              <a:gd name="connsiteY5" fmla="*/ 889000 h 1073150"/>
              <a:gd name="connsiteX6" fmla="*/ 704850 w 704850"/>
              <a:gd name="connsiteY6" fmla="*/ 946150 h 1073150"/>
              <a:gd name="connsiteX7" fmla="*/ 15875 w 704850"/>
              <a:gd name="connsiteY7" fmla="*/ 1073150 h 1073150"/>
              <a:gd name="connsiteX8" fmla="*/ 0 w 704850"/>
              <a:gd name="connsiteY8" fmla="*/ 841375 h 1073150"/>
              <a:gd name="connsiteX9" fmla="*/ 260350 w 704850"/>
              <a:gd name="connsiteY9" fmla="*/ 790575 h 1073150"/>
              <a:gd name="connsiteX10" fmla="*/ 171450 w 704850"/>
              <a:gd name="connsiteY10" fmla="*/ 57150 h 1073150"/>
              <a:gd name="connsiteX0" fmla="*/ 171450 w 704850"/>
              <a:gd name="connsiteY0" fmla="*/ 57150 h 1060450"/>
              <a:gd name="connsiteX1" fmla="*/ 688975 w 704850"/>
              <a:gd name="connsiteY1" fmla="*/ 0 h 1060450"/>
              <a:gd name="connsiteX2" fmla="*/ 698500 w 704850"/>
              <a:gd name="connsiteY2" fmla="*/ 711200 h 1060450"/>
              <a:gd name="connsiteX3" fmla="*/ 447675 w 704850"/>
              <a:gd name="connsiteY3" fmla="*/ 749300 h 1060450"/>
              <a:gd name="connsiteX4" fmla="*/ 463550 w 704850"/>
              <a:gd name="connsiteY4" fmla="*/ 930275 h 1060450"/>
              <a:gd name="connsiteX5" fmla="*/ 701675 w 704850"/>
              <a:gd name="connsiteY5" fmla="*/ 889000 h 1060450"/>
              <a:gd name="connsiteX6" fmla="*/ 704850 w 704850"/>
              <a:gd name="connsiteY6" fmla="*/ 946150 h 1060450"/>
              <a:gd name="connsiteX7" fmla="*/ 15875 w 704850"/>
              <a:gd name="connsiteY7" fmla="*/ 1060450 h 1060450"/>
              <a:gd name="connsiteX8" fmla="*/ 0 w 704850"/>
              <a:gd name="connsiteY8" fmla="*/ 841375 h 1060450"/>
              <a:gd name="connsiteX9" fmla="*/ 260350 w 704850"/>
              <a:gd name="connsiteY9" fmla="*/ 790575 h 1060450"/>
              <a:gd name="connsiteX10" fmla="*/ 171450 w 704850"/>
              <a:gd name="connsiteY10" fmla="*/ 57150 h 1060450"/>
              <a:gd name="connsiteX0" fmla="*/ 171450 w 704850"/>
              <a:gd name="connsiteY0" fmla="*/ 57150 h 1073150"/>
              <a:gd name="connsiteX1" fmla="*/ 688975 w 704850"/>
              <a:gd name="connsiteY1" fmla="*/ 0 h 1073150"/>
              <a:gd name="connsiteX2" fmla="*/ 698500 w 704850"/>
              <a:gd name="connsiteY2" fmla="*/ 711200 h 1073150"/>
              <a:gd name="connsiteX3" fmla="*/ 447675 w 704850"/>
              <a:gd name="connsiteY3" fmla="*/ 749300 h 1073150"/>
              <a:gd name="connsiteX4" fmla="*/ 463550 w 704850"/>
              <a:gd name="connsiteY4" fmla="*/ 930275 h 1073150"/>
              <a:gd name="connsiteX5" fmla="*/ 701675 w 704850"/>
              <a:gd name="connsiteY5" fmla="*/ 889000 h 1073150"/>
              <a:gd name="connsiteX6" fmla="*/ 704850 w 704850"/>
              <a:gd name="connsiteY6" fmla="*/ 946150 h 1073150"/>
              <a:gd name="connsiteX7" fmla="*/ 12700 w 704850"/>
              <a:gd name="connsiteY7" fmla="*/ 1073150 h 1073150"/>
              <a:gd name="connsiteX8" fmla="*/ 0 w 704850"/>
              <a:gd name="connsiteY8" fmla="*/ 841375 h 1073150"/>
              <a:gd name="connsiteX9" fmla="*/ 260350 w 704850"/>
              <a:gd name="connsiteY9" fmla="*/ 790575 h 1073150"/>
              <a:gd name="connsiteX10" fmla="*/ 171450 w 704850"/>
              <a:gd name="connsiteY10" fmla="*/ 571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4850" h="1073150">
                <a:moveTo>
                  <a:pt x="171450" y="57150"/>
                </a:moveTo>
                <a:lnTo>
                  <a:pt x="688975" y="0"/>
                </a:lnTo>
                <a:cubicBezTo>
                  <a:pt x="691092" y="243417"/>
                  <a:pt x="696383" y="467783"/>
                  <a:pt x="698500" y="711200"/>
                </a:cubicBezTo>
                <a:lnTo>
                  <a:pt x="447675" y="749300"/>
                </a:lnTo>
                <a:lnTo>
                  <a:pt x="463550" y="930275"/>
                </a:lnTo>
                <a:lnTo>
                  <a:pt x="701675" y="889000"/>
                </a:lnTo>
                <a:lnTo>
                  <a:pt x="704850" y="946150"/>
                </a:lnTo>
                <a:lnTo>
                  <a:pt x="12700" y="1073150"/>
                </a:lnTo>
                <a:cubicBezTo>
                  <a:pt x="11642" y="1000125"/>
                  <a:pt x="1058" y="914400"/>
                  <a:pt x="0" y="841375"/>
                </a:cubicBezTo>
                <a:lnTo>
                  <a:pt x="260350" y="790575"/>
                </a:lnTo>
                <a:lnTo>
                  <a:pt x="171450" y="57150"/>
                </a:ln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47103" y="4143532"/>
            <a:ext cx="254108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i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lines as highlighted are approximate</a:t>
            </a:r>
            <a:endParaRPr lang="en-US" sz="1000" i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7214" y="1297598"/>
            <a:ext cx="2200851" cy="1015663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$1,250,000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8 Lots / 3 Acres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Warehouse &amp; 2 Houses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</a:t>
            </a: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1406295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171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5841 N Rhett Ave, N Charleston, SC 29406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atp1313@gmail.com</cp:lastModifiedBy>
  <cp:revision>25</cp:revision>
  <dcterms:created xsi:type="dcterms:W3CDTF">2006-08-16T00:00:00Z</dcterms:created>
  <dcterms:modified xsi:type="dcterms:W3CDTF">2014-08-28T13:14:00Z</dcterms:modified>
</cp:coreProperties>
</file>