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92" y="9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5501 Clearview Drive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North Charleston ~ MLS# 15023626 ~ Reduced to $650,000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832" y="3897424"/>
            <a:ext cx="3657600" cy="4795464"/>
          </a:xfrm>
        </p:spPr>
        <p:txBody>
          <a:bodyPr anchor="ctr">
            <a:no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As you pull in to the over sized horseshoe drive you will notice this Executive Brick home sits on a premium marsh front lot. It's irrigated and professionally landscaped. Almost an acre on the Ashley River side with relaxing live oaks. On the ground floor is a finished, epoxy floored garage, ELEVATOR and a 1500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ft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2 bedroom, full kitchen, in-law suite/apartment. Upstairs you will quickly notice the attention to detail in every aspect of this home. Over 3000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ft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chef's kitchen,48''sub zero, marble, granite, Solid cherry cabinets, Brazilian cherry hardwood floors, central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vac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system, UV windows, surround system, tray ceilings, incredible Master suite/custom closet, Master bath is a must see! Leaf guard gutters. If you are looking for a centrally located, fine luxury home, this is a must see!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585"/>
            <a:ext cx="3563058" cy="2363857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Christopher McCormick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Office 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- 843-224-3204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cjmccormick@carolinaone.com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033" y="0"/>
            <a:ext cx="7315199" cy="677108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Reduced for Quick Sale! Open House 8/6 ~ 2-5pm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</a:b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Custom Marsh Front Home in Cedar Grove</a:t>
            </a: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6389264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5152895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2895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9264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16526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3916526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7625633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6" y="7625633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140" y="754585"/>
            <a:ext cx="3563058" cy="2363857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193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5501 Clearview Drive North Charleston ~ MLS# 15023626 ~ Reduced to $650,000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27</cp:revision>
  <dcterms:created xsi:type="dcterms:W3CDTF">2006-08-16T00:00:00Z</dcterms:created>
  <dcterms:modified xsi:type="dcterms:W3CDTF">2016-08-04T15:34:22Z</dcterms:modified>
</cp:coreProperties>
</file>