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5501 Clearview Drive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North Charleston ~ MLS# 15023626 ~ $750,000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3897424"/>
            <a:ext cx="3657600" cy="4795464"/>
          </a:xfrm>
        </p:spPr>
        <p:txBody>
          <a:bodyPr anchor="ctr">
            <a:noAutofit/>
          </a:bodyPr>
          <a:lstStyle/>
          <a:p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As you pull in to the over sized horseshoe drive you will notice this Executive Brick home sits on a premium marsh front lot. It's irrigated and professionally landscaped. Almost an acre on the Ashley River side with relaxing live oaks. On the ground floor is a finished, epoxy floored garage, ELEVATOR and a 1500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 bedroom, full kitchen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in-law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suite/apartment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Upstairs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will quickly notice the attention to detail in every aspect of this home. Over 3000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ft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chef's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kitchen,48''sub zero, marble, granite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Solid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cabinets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Brazilian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cherry hardwood floors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central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vac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UV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windows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surround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system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tray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ceilings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incredible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Master suite/custom closet, Master bath is a must see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Leaf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guard gutters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. If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you are looking for a centrally located, fine luxury home, this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369332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Broker Open House In Cedar Grove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2895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9264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7" y="3916526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426" y="7625633"/>
            <a:ext cx="1604772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140" y="754585"/>
            <a:ext cx="3563058" cy="2363857"/>
          </a:xfrm>
          <a:prstGeom prst="rect">
            <a:avLst/>
          </a:prstGeom>
          <a:ln w="28575">
            <a:noFill/>
          </a:ln>
        </p:spPr>
      </p:pic>
      <p:sp>
        <p:nvSpPr>
          <p:cNvPr id="5" name="Rectangle 4"/>
          <p:cNvSpPr/>
          <p:nvPr/>
        </p:nvSpPr>
        <p:spPr>
          <a:xfrm>
            <a:off x="0" y="362891"/>
            <a:ext cx="73151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Thursday Oct 1st ~ </a:t>
            </a:r>
            <a:r>
              <a:rPr lang="en-US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6-8pm ~ Please 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RSVP by 9/30/15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199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5501 Clearview Drive North Charleston ~ MLS# 15023626 ~ $750,000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24</cp:revision>
  <dcterms:created xsi:type="dcterms:W3CDTF">2006-08-16T00:00:00Z</dcterms:created>
  <dcterms:modified xsi:type="dcterms:W3CDTF">2015-09-28T12:18:26Z</dcterms:modified>
</cp:coreProperties>
</file>