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92" y="60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32" y="3090402"/>
            <a:ext cx="7315200" cy="795798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5501 Clearview Drive</a:t>
            </a:r>
            <a:r>
              <a:rPr lang="en-US" sz="2400" cap="none" dirty="0" smtClean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/>
            </a:r>
            <a:br>
              <a:rPr lang="en-US" sz="2400" cap="none" dirty="0" smtClean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North Charleston ~ MLS# 15023626 ~ $750,000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9832" y="3897424"/>
            <a:ext cx="3657600" cy="4795464"/>
          </a:xfrm>
        </p:spPr>
        <p:txBody>
          <a:bodyPr anchor="ctr">
            <a:noAutofit/>
          </a:bodyPr>
          <a:lstStyle/>
          <a:p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As you pull in to the over sized horseshoe drive you will notice this Executive Brick home sits on a premium marsh front lot. It's irrigated and professionally landscaped. Almost an acre on the Ashley River side with relaxing live oaks. On the ground floor is a finished, epoxy floored garage, ELEVATOR and a 1500 </a:t>
            </a:r>
            <a:r>
              <a:rPr lang="en-US" sz="1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sq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</a:t>
            </a:r>
            <a:r>
              <a:rPr lang="en-US" sz="1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ft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 bedroom, full kitchen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, in-law 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suite/apartment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. Upstairs 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you will quickly notice the attention to detail in every aspect of this home. Over 3000 </a:t>
            </a:r>
            <a:r>
              <a:rPr lang="en-US" sz="1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sq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</a:t>
            </a:r>
            <a:r>
              <a:rPr lang="en-US" sz="1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ft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, chef's 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kitchen,48''sub zero, marble, granite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, Solid 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cherry cabinets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, Brazilian 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cherry hardwood floors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, central </a:t>
            </a:r>
            <a:r>
              <a:rPr lang="en-US" sz="1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vac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system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, UV 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windows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, surround 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system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, tray 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ceilings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, incredible 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Master suite/custom closet, Master bath is a must see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! Leaf 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guard gutters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. If 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you are looking for a centrally located, fine luxury home, this is a must see!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54585"/>
            <a:ext cx="3563058" cy="2363857"/>
          </a:xfrm>
          <a:prstGeom prst="rect">
            <a:avLst/>
          </a:prstGeom>
          <a:ln w="28575">
            <a:noFill/>
          </a:ln>
        </p:spPr>
      </p:pic>
      <p:sp>
        <p:nvSpPr>
          <p:cNvPr id="17" name="Rectangle 16"/>
          <p:cNvSpPr/>
          <p:nvPr/>
        </p:nvSpPr>
        <p:spPr>
          <a:xfrm>
            <a:off x="2089785" y="8859411"/>
            <a:ext cx="313769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latin typeface="Trebuchet MS" panose="020B0603020202020204" pitchFamily="34" charset="0"/>
              </a:rPr>
              <a:t>Christopher McCormick</a:t>
            </a:r>
            <a:endParaRPr lang="en-US" dirty="0">
              <a:latin typeface="Trebuchet MS" panose="020B0603020202020204" pitchFamily="34" charset="0"/>
            </a:endParaRPr>
          </a:p>
          <a:p>
            <a:pPr algn="ctr"/>
            <a:endParaRPr lang="en-US" sz="1100" dirty="0" smtClean="0">
              <a:latin typeface="Trebuchet MS" panose="020B0603020202020204" pitchFamily="34" charset="0"/>
            </a:endParaRPr>
          </a:p>
          <a:p>
            <a:pPr algn="ctr"/>
            <a:r>
              <a:rPr lang="en-US" sz="1100" dirty="0" smtClean="0">
                <a:latin typeface="Trebuchet MS" panose="020B0603020202020204" pitchFamily="34" charset="0"/>
              </a:rPr>
              <a:t>Office </a:t>
            </a:r>
            <a:r>
              <a:rPr lang="en-US" sz="1100" dirty="0">
                <a:latin typeface="Trebuchet MS" panose="020B0603020202020204" pitchFamily="34" charset="0"/>
              </a:rPr>
              <a:t>- 843-974-6200</a:t>
            </a: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Cell - </a:t>
            </a:r>
            <a:r>
              <a:rPr lang="en-US" sz="1100" dirty="0" smtClean="0">
                <a:latin typeface="Trebuchet MS" panose="020B0603020202020204" pitchFamily="34" charset="0"/>
              </a:rPr>
              <a:t>843-224-3204</a:t>
            </a:r>
          </a:p>
          <a:p>
            <a:pPr algn="ctr"/>
            <a:r>
              <a:rPr lang="en-US" sz="1100" dirty="0" smtClean="0">
                <a:latin typeface="Trebuchet MS" panose="020B0603020202020204" pitchFamily="34" charset="0"/>
              </a:rPr>
              <a:t>cjmccormick@carolinaone.com</a:t>
            </a:r>
            <a:endParaRPr lang="en-US" sz="1100" dirty="0">
              <a:latin typeface="Trebuchet MS" panose="020B0603020202020204" pitchFamily="34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140882" y="8965406"/>
            <a:ext cx="1139811" cy="865227"/>
            <a:chOff x="161012" y="8996026"/>
            <a:chExt cx="1139811" cy="865227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408" y="8996026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161012" y="9491921"/>
              <a:ext cx="113981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900 N Main St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Summerville, SC 29483</a:t>
              </a:r>
            </a:p>
          </p:txBody>
        </p:sp>
      </p:grpSp>
      <p:sp>
        <p:nvSpPr>
          <p:cNvPr id="21" name="Rectangle 20"/>
          <p:cNvSpPr/>
          <p:nvPr/>
        </p:nvSpPr>
        <p:spPr>
          <a:xfrm>
            <a:off x="1033" y="0"/>
            <a:ext cx="7315199" cy="830997"/>
          </a:xfrm>
          <a:prstGeom prst="rect">
            <a:avLst/>
          </a:prstGeom>
          <a:gradFill>
            <a:gsLst>
              <a:gs pos="0">
                <a:srgbClr val="002060"/>
              </a:gs>
              <a:gs pos="100000">
                <a:schemeClr val="accent1">
                  <a:shade val="100000"/>
                  <a:satMod val="115000"/>
                  <a:alpha val="0"/>
                </a:schemeClr>
              </a:gs>
            </a:gsLst>
            <a:lin ang="5400000" scaled="0"/>
          </a:gradFill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Custom Marsh Front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Home</a:t>
            </a:r>
          </a:p>
          <a:p>
            <a:pPr algn="ctr"/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in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Cedar Grove!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jan Pro" pitchFamily="18" charset="0"/>
            </a:endParaRPr>
          </a:p>
        </p:txBody>
      </p:sp>
      <p:pic>
        <p:nvPicPr>
          <p:cNvPr id="1026" name="Picture 2" descr="http://images2.e-net.com/pruosha/agent/full/2162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8839" y="8859411"/>
            <a:ext cx="768335" cy="1148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0427" y="6389264"/>
            <a:ext cx="1604772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0427" y="5152895"/>
            <a:ext cx="1604772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2895"/>
            <a:ext cx="1604772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89264"/>
            <a:ext cx="1604772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16526"/>
            <a:ext cx="1604772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0427" y="3916526"/>
            <a:ext cx="1604772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7625633"/>
            <a:ext cx="1604772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0426" y="7625633"/>
            <a:ext cx="1604772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140" y="754585"/>
            <a:ext cx="3563058" cy="2363857"/>
          </a:xfrm>
          <a:prstGeom prst="rect">
            <a:avLst/>
          </a:prstGeom>
          <a:ln w="28575">
            <a:noFill/>
          </a:ln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</TotalTime>
  <Words>191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Lucida Sans</vt:lpstr>
      <vt:lpstr>Trajan Pro</vt:lpstr>
      <vt:lpstr>Trebuchet MS</vt:lpstr>
      <vt:lpstr>Wingdings</vt:lpstr>
      <vt:lpstr>Wingdings 2</vt:lpstr>
      <vt:lpstr>Wingdings 3</vt:lpstr>
      <vt:lpstr>Apex</vt:lpstr>
      <vt:lpstr>5501 Clearview Drive North Charleston ~ MLS# 15023626 ~ $750,000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25</cp:revision>
  <dcterms:created xsi:type="dcterms:W3CDTF">2006-08-16T00:00:00Z</dcterms:created>
  <dcterms:modified xsi:type="dcterms:W3CDTF">2016-04-04T11:55:42Z</dcterms:modified>
</cp:coreProperties>
</file>