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140" y="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8/9/2018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Totally Renovated - Under $300k!!</a:t>
            </a:r>
          </a:p>
        </p:txBody>
      </p:sp>
      <p:sp>
        <p:nvSpPr>
          <p:cNvPr id="4" name="Rectangle 3"/>
          <p:cNvSpPr/>
          <p:nvPr/>
        </p:nvSpPr>
        <p:spPr>
          <a:xfrm>
            <a:off x="-3175" y="4396458"/>
            <a:ext cx="7767639" cy="3539430"/>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Why wait for new construction when you can move in to like- new home immediately! New HVAC, two year old roof, new wood flooring on first floor, new granite countertops, sink and appliances in kitchen, entire interior freshly painted!!! All of this with an amazing location!!! Just minutes from Bosch, Boeing, AFB, Airport, shopping centers! Be close to it all! This home has great curb appeal! Located in a cul-de-sac, you'll immediately notice the large front porch. Upon entering in to the welcoming foyer, the very large dining room will be to your left. Perfect size for entertaining. Off the dining room is the renovated kitchen with the subway tile backsplash, granite countertops, large island that can accommodate at least three chairs and a good size eat in area with plantation </a:t>
            </a:r>
            <a:r>
              <a:rPr lang="en-US" sz="1400">
                <a:solidFill>
                  <a:schemeClr val="tx2"/>
                </a:solidFill>
                <a:latin typeface="Arial" panose="020B0604020202020204" pitchFamily="34" charset="0"/>
                <a:cs typeface="Arial" panose="020B0604020202020204" pitchFamily="34" charset="0"/>
              </a:rPr>
              <a:t>shutters.</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The family room is located off the kitchen and has a fireplace with doors leading to the large fenced in backyard. Upstairs, you'll find the large master bedroom with a walk in closet and master bath offering dual vanities, separate tub and shower. Back down the hall you'll see the laundry area, two good sized bedrooms, full bathroom and a bonus room. This very large room can be used as a fourth bedroom, media room, work out room, the possibilities are endless! This house has it all and is zoned for Dorchester District 2 schools! Come see it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16840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3472" y="816840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50208" y="664501"/>
            <a:ext cx="3822192" cy="260285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50208" y="816840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6944" y="816840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3680" y="816840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3" y="664502"/>
            <a:ext cx="3827075"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5501 Lindo Terrace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Indigo Fields</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29418</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18022309</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$294,900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 ½ Baths | 2,578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preferRelativeResize="0">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0"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6736"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6944"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33472"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50208"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83680"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6736" y="8168405"/>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353</TotalTime>
  <Words>301</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58</cp:revision>
  <dcterms:created xsi:type="dcterms:W3CDTF">2006-08-16T00:00:00Z</dcterms:created>
  <dcterms:modified xsi:type="dcterms:W3CDTF">2018-08-09T12:57:47Z</dcterms:modified>
</cp:coreProperties>
</file>