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8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gif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0" y="-1"/>
            <a:ext cx="9144000" cy="160676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5867400"/>
            <a:ext cx="9144000" cy="9906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23000" y="-1"/>
            <a:ext cx="3721000" cy="1606761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5505 Copper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Trace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/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Indigo Fields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North Charleston, SC 29418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MLS# 15008091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$</a:t>
            </a:r>
            <a:r>
              <a:rPr lang="en-US" sz="1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265,000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3001" y="1606761"/>
            <a:ext cx="3721000" cy="4260639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This very spacious home with open floor plan is located in beautiful Indigo Fields, this four bedroom and 2 1/2 bathroom home is close to Boeing,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Bosch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, the Airport and Charleston Air Base. </a:t>
            </a:r>
            <a:endParaRPr lang="en-US" sz="1200" dirty="0" smtClean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endParaRPr lang="en-US" sz="12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All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new hardwood floors in downstairs except the living room or study. Once in the foyer you see a curved stairway with formal rooms on either side. Large family room with fireplace and is open to the breakfast area. Out door access to the screen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porch. </a:t>
            </a:r>
          </a:p>
          <a:p>
            <a:endParaRPr lang="en-US" sz="12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Beautiful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kitchen with all new stainless steel appliances and granite counter topes and tones of storage and two pantry space. Upstairs has a 4 large bedrooms and 2 full bath. The master bedroom and master bath is very large. Large 4th bedroom(frog)has walking-in closet. </a:t>
            </a:r>
            <a:endParaRPr lang="en-US" sz="1200" dirty="0" smtClean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endParaRPr lang="en-US" sz="12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Dorchester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School District two. Great family home in a great neighborhood.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85"/>
          <a:stretch/>
        </p:blipFill>
        <p:spPr>
          <a:xfrm>
            <a:off x="1842820" y="5704631"/>
            <a:ext cx="1737359" cy="11533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0" b="16491"/>
          <a:stretch/>
        </p:blipFill>
        <p:spPr>
          <a:xfrm>
            <a:off x="0" y="0"/>
            <a:ext cx="5423000" cy="31813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286"/>
          <a:stretch/>
        </p:blipFill>
        <p:spPr>
          <a:xfrm>
            <a:off x="3685641" y="3273189"/>
            <a:ext cx="1737358" cy="115596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91"/>
          <a:stretch/>
        </p:blipFill>
        <p:spPr>
          <a:xfrm>
            <a:off x="1" y="4490605"/>
            <a:ext cx="1737358" cy="115328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84"/>
          <a:stretch/>
        </p:blipFill>
        <p:spPr>
          <a:xfrm>
            <a:off x="0" y="5704630"/>
            <a:ext cx="1737359" cy="115337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92"/>
          <a:stretch/>
        </p:blipFill>
        <p:spPr>
          <a:xfrm>
            <a:off x="1842821" y="4490605"/>
            <a:ext cx="1737358" cy="115328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348"/>
          <a:stretch/>
        </p:blipFill>
        <p:spPr>
          <a:xfrm>
            <a:off x="1842821" y="3273189"/>
            <a:ext cx="1737360" cy="115515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92"/>
          <a:stretch/>
        </p:blipFill>
        <p:spPr>
          <a:xfrm>
            <a:off x="3685640" y="4490605"/>
            <a:ext cx="1737359" cy="115328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4" b="8700"/>
          <a:stretch/>
        </p:blipFill>
        <p:spPr>
          <a:xfrm>
            <a:off x="3685640" y="5704630"/>
            <a:ext cx="1737360" cy="115337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9"/>
          <a:stretch/>
        </p:blipFill>
        <p:spPr>
          <a:xfrm>
            <a:off x="1" y="3273189"/>
            <a:ext cx="1737360" cy="115408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36" y="6019800"/>
            <a:ext cx="575564" cy="8382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6594819" y="6084957"/>
            <a:ext cx="19447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Cathy Rosenblum</a:t>
            </a:r>
          </a:p>
          <a:p>
            <a:pPr algn="r"/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843-817-7869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crosenblum@comcast.net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493742" y="6324600"/>
            <a:ext cx="1021358" cy="2286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5775821" y="6234466"/>
            <a:ext cx="457200" cy="4088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642" y="6187617"/>
            <a:ext cx="1097558" cy="50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155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5505 Copper Trace Indigo Fields North Charleston, SC 29418 MLS# 15008091 $265,000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7</cp:revision>
  <dcterms:created xsi:type="dcterms:W3CDTF">2006-08-16T00:00:00Z</dcterms:created>
  <dcterms:modified xsi:type="dcterms:W3CDTF">2015-04-27T13:45:06Z</dcterms:modified>
</cp:coreProperties>
</file>