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22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ED2F-6938-4A88-BAB8-0CE52F2D477C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5D51-3DF6-4631-898E-5599FD36D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ED2F-6938-4A88-BAB8-0CE52F2D477C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5D51-3DF6-4631-898E-5599FD36D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9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ED2F-6938-4A88-BAB8-0CE52F2D477C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5D51-3DF6-4631-898E-5599FD36D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2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ED2F-6938-4A88-BAB8-0CE52F2D477C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5D51-3DF6-4631-898E-5599FD36D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1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ED2F-6938-4A88-BAB8-0CE52F2D477C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5D51-3DF6-4631-898E-5599FD36D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5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ED2F-6938-4A88-BAB8-0CE52F2D477C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5D51-3DF6-4631-898E-5599FD36D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5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ED2F-6938-4A88-BAB8-0CE52F2D477C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5D51-3DF6-4631-898E-5599FD36D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9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ED2F-6938-4A88-BAB8-0CE52F2D477C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5D51-3DF6-4631-898E-5599FD36D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75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ED2F-6938-4A88-BAB8-0CE52F2D477C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5D51-3DF6-4631-898E-5599FD36D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63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ED2F-6938-4A88-BAB8-0CE52F2D477C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5D51-3DF6-4631-898E-5599FD36D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0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ED2F-6938-4A88-BAB8-0CE52F2D477C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5D51-3DF6-4631-898E-5599FD36D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9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AED2F-6938-4A88-BAB8-0CE52F2D477C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85D51-3DF6-4631-898E-5599FD36D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858000" cy="4767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858000" cy="399609"/>
          </a:xfrm>
        </p:spPr>
        <p:txBody>
          <a:bodyPr anchor="t">
            <a:normAutofit/>
          </a:bodyPr>
          <a:lstStyle/>
          <a:p>
            <a:r>
              <a:rPr lang="en-US" sz="21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165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New Price! Wonderful </a:t>
            </a:r>
            <a:r>
              <a:rPr lang="en-US" sz="21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165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James Island Neighborhood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06985"/>
            <a:ext cx="6858000" cy="2380977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Lovely bright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Lowcountry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home on a quiet tree lined street. This home has an open floor plan that captures and fills this cottage-feel home with natural light. This low maintenance 1 story home in Lawton Harbor is only minutes to downtown Charleston and MUSC. Also, featuring a spacious great room and den with cathedral ceilings that share a dual-sided gas fireplace. The Master BR has vaulted ceilings and a separate office/study area. Dual sink vanities in both bathrooms with a garden tub in the master bath. Home is wired for sound with surround speakers in the great room and bedroom features a 3D Projector that will convey. Hardwood floors 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Berber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carpet throughout, vinyl in bathrooms. All in a terrific neighborhood- plenty of routes to jog, and within walking distance to the grocery store, restaurants, school and rec center!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126132"/>
            <a:ext cx="6858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551 Cecilia Cove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Drive</a:t>
            </a:r>
          </a:p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Lawton Harbor ~ Charleston ~ MLS# 15018328 ~ $320,000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6300" y="8119545"/>
            <a:ext cx="2456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Eric Bickel</a:t>
            </a:r>
          </a:p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Office - (843) 284-3959</a:t>
            </a:r>
          </a:p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Mobile - (843) 633-1744</a:t>
            </a:r>
          </a:p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eric@bigrealtyllc.com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2340" y="8119545"/>
            <a:ext cx="2349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B.I.G. Realty, LLC</a:t>
            </a:r>
          </a:p>
          <a:p>
            <a:pPr algn="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1540 Patterson Ave</a:t>
            </a:r>
          </a:p>
          <a:p>
            <a:pPr algn="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Charleston, SC 29412</a:t>
            </a:r>
          </a:p>
          <a:p>
            <a:pPr algn="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www.bigrealtyllc.com</a:t>
            </a:r>
            <a:endParaRPr lang="en-US" sz="11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://photos.flexmls.com/chs/20141215160704920243000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" y="815112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1700" y="815112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19" y="4853968"/>
            <a:ext cx="1095248" cy="821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59" y="4853588"/>
            <a:ext cx="616648" cy="8221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79" y="4853206"/>
            <a:ext cx="1097280" cy="8229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31" y="4853968"/>
            <a:ext cx="1095248" cy="8214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39" y="4853968"/>
            <a:ext cx="1095248" cy="8214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351" y="4853588"/>
            <a:ext cx="616648" cy="8221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53588"/>
            <a:ext cx="616648" cy="8221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58000" y="1015484"/>
            <a:ext cx="1592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Price Reduced!</a:t>
            </a:r>
          </a:p>
        </p:txBody>
      </p:sp>
    </p:spTree>
    <p:extLst>
      <p:ext uri="{BB962C8B-B14F-4D97-AF65-F5344CB8AC3E}">
        <p14:creationId xmlns:p14="http://schemas.microsoft.com/office/powerpoint/2010/main" val="3453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206</Words>
  <Application>Microsoft Office PowerPoint</Application>
  <PresentationFormat>Letter Paper (8.5x11 in)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New Price! Wonderful James Island Neighborhood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Price! There is nothing else like this in Park Circle.</dc:title>
  <dc:creator>A. Thomas</dc:creator>
  <cp:lastModifiedBy>A. Thomas</cp:lastModifiedBy>
  <cp:revision>7</cp:revision>
  <dcterms:created xsi:type="dcterms:W3CDTF">2015-08-10T15:15:00Z</dcterms:created>
  <dcterms:modified xsi:type="dcterms:W3CDTF">2015-08-14T20:42:13Z</dcterms:modified>
</cp:coreProperties>
</file>