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1/9/2026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62173"/>
            <a:ext cx="7772400" cy="628427"/>
          </a:xfrm>
        </p:spPr>
        <p:txBody>
          <a:bodyPr anchor="t">
            <a:noAutofit/>
          </a:bodyPr>
          <a:lstStyle/>
          <a:p>
            <a:r>
              <a:rPr lang="en-US" sz="2500" b="1" spc="600" dirty="0">
                <a:effectLst>
                  <a:outerShdw blurRad="50800" dist="38100" dir="5400000" algn="t" rotWithShape="0">
                    <a:prstClr val="black">
                      <a:alpha val="40000"/>
                    </a:prstClr>
                  </a:outerShdw>
                </a:effectLst>
                <a:latin typeface="Adobe Gothic Std B" panose="020B0800000000000000" pitchFamily="34" charset="-128"/>
                <a:ea typeface="Adobe Gothic Std B" panose="020B0800000000000000" pitchFamily="34" charset="-128"/>
              </a:rPr>
              <a:t>MASSIVE PRICE REDUCTION!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94640" y="8469494"/>
            <a:ext cx="1228725" cy="142875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1423365" y="8560126"/>
            <a:ext cx="3390900" cy="1292662"/>
          </a:xfrm>
          <a:prstGeom prst="rect">
            <a:avLst/>
          </a:prstGeom>
        </p:spPr>
        <p:txBody>
          <a:bodyPr wrap="square">
            <a:spAutoFit/>
          </a:bodyPr>
          <a:lstStyle/>
          <a:p>
            <a:r>
              <a:rPr lang="en-US" sz="1800" b="1" dirty="0">
                <a:solidFill>
                  <a:schemeClr val="accent5">
                    <a:lumMod val="50000"/>
                  </a:schemeClr>
                </a:solidFill>
              </a:rPr>
              <a:t>Candace Pratt</a:t>
            </a:r>
          </a:p>
          <a:p>
            <a:endParaRPr lang="en-US" sz="1800" i="1" dirty="0">
              <a:solidFill>
                <a:schemeClr val="accent5">
                  <a:lumMod val="50000"/>
                </a:schemeClr>
              </a:solidFill>
            </a:endParaRPr>
          </a:p>
          <a:p>
            <a:r>
              <a:rPr lang="en-US" sz="1400" dirty="0">
                <a:solidFill>
                  <a:schemeClr val="accent5">
                    <a:lumMod val="50000"/>
                  </a:schemeClr>
                </a:solidFill>
              </a:rPr>
              <a:t>843-696-5508</a:t>
            </a:r>
          </a:p>
          <a:p>
            <a:r>
              <a:rPr lang="en-US" sz="1400" dirty="0">
                <a:solidFill>
                  <a:schemeClr val="accent5">
                    <a:lumMod val="50000"/>
                  </a:schemeClr>
                </a:solidFill>
              </a:rPr>
              <a:t>candace@prattandco.com</a:t>
            </a:r>
          </a:p>
          <a:p>
            <a:r>
              <a:rPr lang="en-US" sz="1400" dirty="0">
                <a:solidFill>
                  <a:schemeClr val="accent5">
                    <a:lumMod val="50000"/>
                  </a:schemeClr>
                </a:solidFill>
              </a:rPr>
              <a:t>www.prattandco.com</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t="5727" b="5727"/>
          <a:stretch/>
        </p:blipFill>
        <p:spPr>
          <a:xfrm>
            <a:off x="265080" y="88968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838200"/>
            <a:ext cx="3766068"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551 Gahagan Road</a:t>
            </a:r>
          </a:p>
          <a:p>
            <a:pPr algn="r"/>
            <a:endPar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endParaRPr>
          </a:p>
          <a:p>
            <a:pPr algn="r"/>
            <a:r>
              <a:rPr lang="en-US" sz="2000" dirty="0" err="1">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Garbon</a:t>
            </a:r>
            <a:r>
              <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 Townhomes</a:t>
            </a:r>
          </a:p>
          <a:p>
            <a:pPr algn="r"/>
            <a:r>
              <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Summerville, SC 29485</a:t>
            </a:r>
          </a:p>
          <a:p>
            <a:pPr algn="r"/>
            <a:r>
              <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MLS# 25027784</a:t>
            </a:r>
          </a:p>
          <a:p>
            <a:pPr algn="r"/>
            <a:r>
              <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$286,900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5727" b="5727"/>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5727" b="5727"/>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t="5167" b="5167"/>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5727" b="5727"/>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391717"/>
            <a:ext cx="5938687" cy="4609283"/>
          </a:xfrm>
        </p:spPr>
        <p:txBody>
          <a:bodyPr anchor="ctr">
            <a:noAutofit/>
          </a:bodyPr>
          <a:lstStyle/>
          <a:p>
            <a:pPr algn="l"/>
            <a:r>
              <a:rPr lang="en-US" sz="1400" dirty="0">
                <a:solidFill>
                  <a:srgbClr val="000000"/>
                </a:solidFill>
                <a:latin typeface="Adobe Garamond Pro" panose="02020502060506020403" pitchFamily="18" charset="0"/>
                <a:ea typeface="Adobe Gothic Std B" panose="020B0800000000000000" pitchFamily="34" charset="-128"/>
              </a:rPr>
              <a:t>Seller will pay $5000 toward BUYER'S CLOSING COSTS with acceptable OFFER. This fantastic Townhome is BRAND NEW ! Owner had a change in needs and has decided to sell. It is quality throughout: fresh paint, luxury vinyl flooring and insulated windows. Plantation width blinds throughout, pendant lighting in kitchen, newly installed bath fixtures and bath medicine chest. All kitchen appliances are brand new and included side by side refrigerator, dishwasher, electric range, microwave, disposal. Washer and dryer are installed in laundry room. Private 1/2 bath on the main floor. Electronic front entry. Really a nice front porch and this end unit offers so much light and yard to enjoy. Back entry is an insulated glass door and the storage room to the side has a brand NEW strapped-in water heater which is housed in the storage room but leaves you room for much more. All 3 bedrooms are upstairs. Primary bedroom has a spacious walk-in closet plus another double door closet. Walk-in shower is spacious and terrific double vanity. Linen closet in the upstairs landing easily accessed by all 3 bedrooms. Full compliment of smoke detectors and ample HVAC returns for excellent air flow. There is attic access from a shuttle in upstairs hall. Owners even purchased new furnishing that could be negotiated to stay in place. Great location. Ride your bike to Gahagan Park and Ball Fields. Great commuting roads available and easy access to all shopping needs. Walkable to Downtown Summerville. No yard work as that is all taken care of by the HOA. Priced well below appraisal. COME see this great opportunity to live IN TOWN SUMMERVILLE.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t="5325" b="5325"/>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332</TotalTime>
  <Words>362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Gothic Std B</vt:lpstr>
      <vt:lpstr>Adobe Garamond Pro</vt:lpstr>
      <vt:lpstr>Candara</vt:lpstr>
      <vt:lpstr>Symbol</vt:lpstr>
      <vt:lpstr>Waveform</vt:lpstr>
      <vt:lpstr>MASSIVE PRICE REDUCTION!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70</cp:revision>
  <dcterms:created xsi:type="dcterms:W3CDTF">2006-08-16T00:00:00Z</dcterms:created>
  <dcterms:modified xsi:type="dcterms:W3CDTF">2026-01-09T12:13:10Z</dcterms:modified>
</cp:coreProperties>
</file>