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10/21/2025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10/21/2025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10/21/2025</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59469"/>
            <a:ext cx="7772400" cy="628427"/>
          </a:xfrm>
        </p:spPr>
        <p:txBody>
          <a:bodyPr anchor="t">
            <a:noAutofit/>
          </a:bodyPr>
          <a:lstStyle/>
          <a:p>
            <a:r>
              <a:rPr lang="en-US" sz="2900" b="1" dirty="0">
                <a:effectLst>
                  <a:outerShdw blurRad="50800" dist="38100" dir="5400000" algn="t" rotWithShape="0">
                    <a:prstClr val="black">
                      <a:alpha val="40000"/>
                    </a:prstClr>
                  </a:outerShdw>
                </a:effectLst>
              </a:rPr>
              <a:t>BETTER THAN NEW TOWNHOME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p:blipFill>
        <p:spPr>
          <a:xfrm>
            <a:off x="194640" y="8469494"/>
            <a:ext cx="1228725" cy="1428750"/>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802421" y="9153116"/>
            <a:ext cx="1349159" cy="524284"/>
          </a:xfrm>
          <a:prstGeom prst="rect">
            <a:avLst/>
          </a:prstGeom>
        </p:spPr>
      </p:pic>
      <p:sp>
        <p:nvSpPr>
          <p:cNvPr id="7" name="Rectangle 6"/>
          <p:cNvSpPr/>
          <p:nvPr/>
        </p:nvSpPr>
        <p:spPr>
          <a:xfrm>
            <a:off x="5181600" y="9658290"/>
            <a:ext cx="2590800" cy="400110"/>
          </a:xfrm>
          <a:prstGeom prst="rect">
            <a:avLst/>
          </a:prstGeom>
        </p:spPr>
        <p:txBody>
          <a:bodyPr wrap="square">
            <a:spAutoFit/>
          </a:bodyPr>
          <a:lstStyle/>
          <a:p>
            <a:pPr algn="ctr"/>
            <a:r>
              <a:rPr lang="en-US" sz="1000" dirty="0">
                <a:solidFill>
                  <a:schemeClr val="accent5">
                    <a:lumMod val="50000"/>
                  </a:schemeClr>
                </a:solidFill>
              </a:rPr>
              <a:t>RE/MAX Southern Shores</a:t>
            </a:r>
          </a:p>
          <a:p>
            <a:pPr algn="ctr"/>
            <a:r>
              <a:rPr lang="en-US" sz="1000" dirty="0">
                <a:solidFill>
                  <a:schemeClr val="accent5">
                    <a:lumMod val="50000"/>
                  </a:schemeClr>
                </a:solidFill>
              </a:rPr>
              <a:t>9209 University Blvd, Charleston, SC 29406</a:t>
            </a:r>
          </a:p>
        </p:txBody>
      </p:sp>
      <p:sp>
        <p:nvSpPr>
          <p:cNvPr id="8" name="Rectangle 7"/>
          <p:cNvSpPr/>
          <p:nvPr/>
        </p:nvSpPr>
        <p:spPr>
          <a:xfrm>
            <a:off x="1423365" y="8560126"/>
            <a:ext cx="3390900" cy="1292662"/>
          </a:xfrm>
          <a:prstGeom prst="rect">
            <a:avLst/>
          </a:prstGeom>
        </p:spPr>
        <p:txBody>
          <a:bodyPr wrap="square">
            <a:spAutoFit/>
          </a:bodyPr>
          <a:lstStyle/>
          <a:p>
            <a:r>
              <a:rPr lang="en-US" sz="1800" b="1" dirty="0">
                <a:solidFill>
                  <a:schemeClr val="accent5">
                    <a:lumMod val="50000"/>
                  </a:schemeClr>
                </a:solidFill>
              </a:rPr>
              <a:t>Candace Pratt</a:t>
            </a:r>
          </a:p>
          <a:p>
            <a:endParaRPr lang="en-US" sz="1800" i="1" dirty="0">
              <a:solidFill>
                <a:schemeClr val="accent5">
                  <a:lumMod val="50000"/>
                </a:schemeClr>
              </a:solidFill>
            </a:endParaRPr>
          </a:p>
          <a:p>
            <a:r>
              <a:rPr lang="en-US" sz="1400" dirty="0">
                <a:solidFill>
                  <a:schemeClr val="accent5">
                    <a:lumMod val="50000"/>
                  </a:schemeClr>
                </a:solidFill>
              </a:rPr>
              <a:t>843-696-5508</a:t>
            </a:r>
          </a:p>
          <a:p>
            <a:r>
              <a:rPr lang="en-US" sz="1400" dirty="0">
                <a:solidFill>
                  <a:schemeClr val="accent5">
                    <a:lumMod val="50000"/>
                  </a:schemeClr>
                </a:solidFill>
              </a:rPr>
              <a:t>candace@prattandco.com</a:t>
            </a:r>
          </a:p>
          <a:p>
            <a:r>
              <a:rPr lang="en-US" sz="1400" dirty="0">
                <a:solidFill>
                  <a:schemeClr val="accent5">
                    <a:lumMod val="50000"/>
                  </a:schemeClr>
                </a:solidFill>
              </a:rPr>
              <a:t>www.prattandco.com</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rcRect t="5727" b="5727"/>
          <a:stretch/>
        </p:blipFill>
        <p:spPr>
          <a:xfrm>
            <a:off x="265080" y="889681"/>
            <a:ext cx="3697320" cy="2456333"/>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838200"/>
            <a:ext cx="3766068"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551 Gahagan Road</a:t>
            </a:r>
          </a:p>
          <a:p>
            <a:pPr algn="r"/>
            <a:endParaRPr lang="en-US" sz="2000" dirty="0">
              <a:ln w="18415" cmpd="sng">
                <a:solidFill>
                  <a:srgbClr val="FFFFFF"/>
                </a:solidFill>
                <a:prstDash val="solid"/>
              </a:ln>
              <a:effectLst>
                <a:outerShdw blurRad="63500" dir="3600000" algn="tl" rotWithShape="0">
                  <a:srgbClr val="000000">
                    <a:alpha val="70000"/>
                  </a:srgbClr>
                </a:outerShdw>
              </a:effectLst>
            </a:endParaRPr>
          </a:p>
          <a:p>
            <a:pPr algn="r"/>
            <a:r>
              <a:rPr lang="en-US" sz="2000" dirty="0" err="1">
                <a:ln w="18415" cmpd="sng">
                  <a:solidFill>
                    <a:srgbClr val="FFFFFF"/>
                  </a:solidFill>
                  <a:prstDash val="solid"/>
                </a:ln>
                <a:effectLst>
                  <a:outerShdw blurRad="63500" dir="3600000" algn="tl" rotWithShape="0">
                    <a:srgbClr val="000000">
                      <a:alpha val="70000"/>
                    </a:srgbClr>
                  </a:outerShdw>
                </a:effectLst>
              </a:rPr>
              <a:t>Garbon</a:t>
            </a:r>
            <a:r>
              <a:rPr lang="en-US" sz="2000" dirty="0">
                <a:ln w="18415" cmpd="sng">
                  <a:solidFill>
                    <a:srgbClr val="FFFFFF"/>
                  </a:solidFill>
                  <a:prstDash val="solid"/>
                </a:ln>
                <a:effectLst>
                  <a:outerShdw blurRad="63500" dir="3600000" algn="tl" rotWithShape="0">
                    <a:srgbClr val="000000">
                      <a:alpha val="70000"/>
                    </a:srgbClr>
                  </a:outerShdw>
                </a:effectLst>
              </a:rPr>
              <a:t> Townhomes</a:t>
            </a:r>
          </a:p>
          <a:p>
            <a:pPr algn="r"/>
            <a:r>
              <a:rPr lang="en-US" sz="2000" dirty="0">
                <a:ln w="18415" cmpd="sng">
                  <a:solidFill>
                    <a:srgbClr val="FFFFFF"/>
                  </a:solidFill>
                  <a:prstDash val="solid"/>
                </a:ln>
                <a:effectLst>
                  <a:outerShdw blurRad="63500" dir="3600000" algn="tl" rotWithShape="0">
                    <a:srgbClr val="000000">
                      <a:alpha val="70000"/>
                    </a:srgbClr>
                  </a:outerShdw>
                </a:effectLst>
              </a:rPr>
              <a:t>Summerville, SC 29485</a:t>
            </a:r>
          </a:p>
          <a:p>
            <a:pPr algn="r"/>
            <a:r>
              <a:rPr lang="en-US" sz="2000" dirty="0">
                <a:ln w="18415" cmpd="sng">
                  <a:solidFill>
                    <a:srgbClr val="FFFFFF"/>
                  </a:solidFill>
                  <a:prstDash val="solid"/>
                </a:ln>
                <a:effectLst>
                  <a:outerShdw blurRad="63500" dir="3600000" algn="tl" rotWithShape="0">
                    <a:srgbClr val="000000">
                      <a:alpha val="70000"/>
                    </a:srgbClr>
                  </a:outerShdw>
                </a:effectLst>
              </a:rPr>
              <a:t>MLS# 25027784</a:t>
            </a:r>
          </a:p>
          <a:p>
            <a:pPr algn="r"/>
            <a:r>
              <a:rPr lang="en-US" sz="2000">
                <a:ln w="18415" cmpd="sng">
                  <a:solidFill>
                    <a:srgbClr val="FFFFFF"/>
                  </a:solidFill>
                  <a:prstDash val="solid"/>
                </a:ln>
                <a:effectLst>
                  <a:outerShdw blurRad="63500" dir="3600000" algn="tl" rotWithShape="0">
                    <a:srgbClr val="000000">
                      <a:alpha val="70000"/>
                    </a:srgbClr>
                  </a:outerShdw>
                </a:effectLst>
              </a:rPr>
              <a:t>$305,000</a:t>
            </a:r>
            <a:endParaRPr lang="en-US" sz="2000"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t="5727" b="5727"/>
          <a:stretch/>
        </p:blipFill>
        <p:spPr>
          <a:xfrm>
            <a:off x="6136640" y="7848600"/>
            <a:ext cx="1371600" cy="911229"/>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t="5727" b="5727"/>
          <a:stretch/>
        </p:blipFill>
        <p:spPr>
          <a:xfrm>
            <a:off x="6136640" y="5794882"/>
            <a:ext cx="1371600" cy="911229"/>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t="5167" b="5167"/>
          <a:stretch/>
        </p:blipFill>
        <p:spPr>
          <a:xfrm>
            <a:off x="6142844" y="3741163"/>
            <a:ext cx="1359191"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t="5727" b="5727"/>
          <a:stretch/>
        </p:blipFill>
        <p:spPr>
          <a:xfrm>
            <a:off x="6136640" y="4769608"/>
            <a:ext cx="1371600" cy="911229"/>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391717"/>
            <a:ext cx="5904077" cy="4609283"/>
          </a:xfrm>
        </p:spPr>
        <p:txBody>
          <a:bodyPr anchor="ctr">
            <a:noAutofit/>
          </a:bodyPr>
          <a:lstStyle/>
          <a:p>
            <a:pPr algn="l"/>
            <a:r>
              <a:rPr lang="en-US" sz="1300" dirty="0">
                <a:solidFill>
                  <a:srgbClr val="000000"/>
                </a:solidFill>
              </a:rPr>
              <a:t>This fantastic Townhome BRAND NEW ! Owner had a change in needs and has decided to sell. It is quality throughout: fresh paint, Luxury vinyl flooring and insulated windows. Plantation width blinds through out , Pendant lighting in kitchen, newly installed bath fixtures and bath medicine chest. . All kitchen appliances are brand new . Included are Side by side refrigerator, dishwasher, electric range, microwave, disposer. Washer and dryer are installed in laundry room. Private 1/2 bath on the main floor. Electronic front entry. really a nice front porch and this end unit offers so much light and yard to enjoy. Back entry is an insulated glass door and the storage room to the side has with brand new strapped-in water heater which is housed there but leaves you room for much more. All 3 bedrooms are upstairs. Primary bedroom has a spacious walk-in closet plus another double door closet. Walk-in shower is spacious and terrific double vanity. Linen closet is in upstairs landing easily accessed by all 3 bedrooms. Full compliment of smoke detectors and ample HVAC returns for excellent air flow. There is attic access from a shuttle in upstairs hall. Owners even acquired new furnishing that could be negotiated to stay in place. Great location. Ride your bike to Gahagan Park and Ball Fields. A Walk to Town is easily accessible. Great commuting roads available and easy access to all shopping needs. No yard work as that is all taken care of by the HOA. Priced well below appraisal. COME see this great opportunity to live IN TOWN SUMMERVILLE.</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t="5325" b="5325"/>
          <a:stretch/>
        </p:blipFill>
        <p:spPr>
          <a:xfrm>
            <a:off x="6139497" y="6820156"/>
            <a:ext cx="136398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306</TotalTime>
  <Words>351</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BETTER THAN NEW TOWNHOME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63</cp:revision>
  <dcterms:created xsi:type="dcterms:W3CDTF">2006-08-16T00:00:00Z</dcterms:created>
  <dcterms:modified xsi:type="dcterms:W3CDTF">2025-10-21T18:51:04Z</dcterms:modified>
</cp:coreProperties>
</file>