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27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149642"/>
            <a:ext cx="3516981" cy="2283619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5532 </a:t>
            </a:r>
            <a:r>
              <a:rPr lang="en-US" sz="2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Stonoview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Drive</a:t>
            </a:r>
            <a:b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Chisolm Green</a:t>
            </a:r>
            <a:b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Johns Island, SC 29455</a:t>
            </a:r>
            <a:b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MLS# 17006483</a:t>
            </a:r>
            <a:b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$599,000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48865"/>
            <a:ext cx="5345782" cy="4856245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1600" b="1" i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LOWCOUNTRY LIVING AT ITS FINEST.</a:t>
            </a:r>
          </a:p>
          <a:p>
            <a:endParaRPr lang="en-US" sz="1600" b="1" i="1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The marsh views from this property are lovely, and the private community dock is only a short stroll away.  The porch and swimming pool area are perfect for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crabcracks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after pulling your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crabpot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from the creek.  100 yd. chipping green will keep golfers in perfect form while eagles soar by from the Stono River.  The screened-in porch is a quiet place to read and listen to resident owls at night.  </a:t>
            </a:r>
          </a:p>
          <a:p>
            <a:endParaRPr lang="en-US" sz="16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This residence is perfect for entertaining with a large, eat-in kitchen, separate dining room, open floor plan and a large bonus room for kids’ playroom or overflow guests.  Dual master bedrooms with upgraded bathrooms, hardwoods and tile. Please stop by and experience tranquility at its finest.</a:t>
            </a:r>
          </a:p>
          <a:p>
            <a:endParaRPr lang="en-US" sz="16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15 miles to Downtown Charleston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4.5 miles to Limehouse Bridge, and Public Boat Landing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808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291604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152400"/>
            <a:ext cx="3044825" cy="22812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371599" y="2519755"/>
            <a:ext cx="53457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>
                <a:ln w="24500" cmpd="dbl">
                  <a:noFill/>
                  <a:prstDash val="solid"/>
                  <a:miter lim="800000"/>
                </a:ln>
                <a:solidFill>
                  <a:srgbClr val="118D9A"/>
                </a:solidFill>
                <a:latin typeface="Edwardian Script ITC" panose="030303020407070D0804" pitchFamily="66" charset="0"/>
                <a:cs typeface="Arial" panose="020B0604020202020204" pitchFamily="34" charset="0"/>
              </a:rPr>
              <a:t>2 Acre Private Oasis</a:t>
            </a:r>
            <a:endParaRPr lang="en-US" sz="4400" cap="none" spc="0" dirty="0">
              <a:ln w="24500" cmpd="dbl">
                <a:noFill/>
                <a:prstDash val="solid"/>
                <a:miter lim="800000"/>
              </a:ln>
              <a:solidFill>
                <a:srgbClr val="118D9A"/>
              </a:solidFill>
              <a:latin typeface="Edwardian Script ITC" panose="030303020407070D0804" pitchFamily="66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2557035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3537681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64796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5498973"/>
            <a:ext cx="1142997" cy="8572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451832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7460263"/>
            <a:ext cx="1142997" cy="8572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1555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176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Edwardian Script ITC</vt:lpstr>
      <vt:lpstr>Wingdings</vt:lpstr>
      <vt:lpstr>Office Theme</vt:lpstr>
      <vt:lpstr>5532 Stonoview Drive  Chisolm Green Johns Island, SC 29455 MLS# 17006483 $599,000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12</cp:revision>
  <dcterms:created xsi:type="dcterms:W3CDTF">2006-08-16T00:00:00Z</dcterms:created>
  <dcterms:modified xsi:type="dcterms:W3CDTF">2017-03-13T16:02:52Z</dcterms:modified>
</cp:coreProperties>
</file>