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8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66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97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151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24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8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40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195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12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65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50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134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3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mailto:gsandford29455@gmail.com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149642"/>
            <a:ext cx="3516981" cy="2283619"/>
          </a:xfrm>
        </p:spPr>
        <p:txBody>
          <a:bodyPr>
            <a:noAutofit/>
          </a:bodyPr>
          <a:lstStyle/>
          <a:p>
            <a:pPr algn="r"/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5532 </a:t>
            </a:r>
            <a:r>
              <a:rPr lang="en-US" sz="24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Stonoview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Drive</a:t>
            </a:r>
            <a:b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b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Chisolm Green</a:t>
            </a:r>
            <a:b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Johns Island, SC 29455</a:t>
            </a:r>
            <a:b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MLS# 17006483</a:t>
            </a:r>
            <a:b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$575,000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48865"/>
            <a:ext cx="5345782" cy="4856245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1600" b="1" i="1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LOWCOUNTRY LIVING AT ITS FINEST.</a:t>
            </a:r>
          </a:p>
          <a:p>
            <a:endParaRPr lang="en-US" sz="1600" b="1" i="1" dirty="0">
              <a:solidFill>
                <a:srgbClr val="118D9A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The marsh views from this property are lovely, and the private community dock is only a short stroll away.  The porch and swimming pool area are perfect for </a:t>
            </a:r>
            <a:r>
              <a:rPr lang="en-US" sz="1600" dirty="0" err="1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crabcracks</a:t>
            </a:r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after pulling your </a:t>
            </a:r>
            <a:r>
              <a:rPr lang="en-US" sz="1600" dirty="0" err="1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crabpot</a:t>
            </a:r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from the creek.  100 yd. chipping green will keep golfers in perfect form while eagles soar by from the Stono River.  The screened-in porch is a quiet place to read and listen to resident owls at night.  </a:t>
            </a:r>
          </a:p>
          <a:p>
            <a:endParaRPr lang="en-US" sz="1600" dirty="0">
              <a:solidFill>
                <a:srgbClr val="118D9A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This residence is perfect for entertaining with a large, eat-in kitchen, separate dining room, open floor plan and a large bonus room for kids’ playroom or overflow guests.  Dual master bedrooms with upgraded bathrooms, hardwoods and tile. Please stop by and experience tranquility at its finest.</a:t>
            </a:r>
          </a:p>
          <a:p>
            <a:endParaRPr lang="en-US" sz="1600" dirty="0">
              <a:solidFill>
                <a:srgbClr val="118D9A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15 miles to Downtown Charleston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4.5 miles to Limehouse Bridge, and Public Boat Landing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2808" y="8421664"/>
            <a:ext cx="268517" cy="341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8291604"/>
            <a:ext cx="6857999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>
                <a:latin typeface="Century Gothic" panose="020B0502020202020204" pitchFamily="34" charset="0"/>
                <a:cs typeface="Arial" panose="020B0604020202020204" pitchFamily="34" charset="0"/>
              </a:rPr>
              <a:t>Gerri </a:t>
            </a:r>
            <a:r>
              <a:rPr lang="en-US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Sandford</a:t>
            </a:r>
            <a:endParaRPr lang="en-US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400" dirty="0">
                <a:latin typeface="Century Gothic" panose="020B0502020202020204" pitchFamily="34" charset="0"/>
                <a:cs typeface="Arial" panose="020B0604020202020204" pitchFamily="34" charset="0"/>
              </a:rPr>
              <a:t>(843) 817-8762</a:t>
            </a:r>
          </a:p>
          <a:p>
            <a:pPr algn="r"/>
            <a:r>
              <a:rPr lang="en-US" sz="1400" dirty="0">
                <a:latin typeface="Century Gothic" panose="020B0502020202020204" pitchFamily="34" charset="0"/>
                <a:cs typeface="Arial" panose="020B0604020202020204" pitchFamily="34" charset="0"/>
                <a:hlinkClick r:id="rId3"/>
              </a:rPr>
              <a:t>gsandford29455@gmail.com</a:t>
            </a:r>
            <a:endParaRPr lang="en-US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69" y="152400"/>
            <a:ext cx="3044825" cy="228123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1371599" y="2519755"/>
            <a:ext cx="53457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dirty="0">
                <a:ln w="24500" cmpd="dbl">
                  <a:noFill/>
                  <a:prstDash val="solid"/>
                  <a:miter lim="800000"/>
                </a:ln>
                <a:solidFill>
                  <a:srgbClr val="118D9A"/>
                </a:solidFill>
                <a:latin typeface="Edwardian Script ITC" panose="030303020407070D0804" pitchFamily="66" charset="0"/>
                <a:cs typeface="Arial" panose="020B0604020202020204" pitchFamily="34" charset="0"/>
              </a:rPr>
              <a:t>2 Acre Private Oasis</a:t>
            </a:r>
            <a:endParaRPr lang="en-US" sz="4400" cap="none" spc="0" dirty="0">
              <a:ln w="24500" cmpd="dbl">
                <a:noFill/>
                <a:prstDash val="solid"/>
                <a:miter lim="800000"/>
              </a:ln>
              <a:solidFill>
                <a:srgbClr val="118D9A"/>
              </a:solidFill>
              <a:latin typeface="Edwardian Script ITC" panose="030303020407070D0804" pitchFamily="66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69" y="2557035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69" y="3537681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69" y="6479617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69" y="5498973"/>
            <a:ext cx="1142997" cy="85724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69" y="4518327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69" y="7460263"/>
            <a:ext cx="1142997" cy="85724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155569" y="8763000"/>
            <a:ext cx="11429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Anchor Line Realty LLC</a:t>
            </a:r>
          </a:p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1619 Samuel Rd</a:t>
            </a:r>
          </a:p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Charleston, SC 29412</a:t>
            </a:r>
          </a:p>
        </p:txBody>
      </p:sp>
      <p:sp>
        <p:nvSpPr>
          <p:cNvPr id="8" name="Diagonal Stripe 7"/>
          <p:cNvSpPr/>
          <p:nvPr/>
        </p:nvSpPr>
        <p:spPr>
          <a:xfrm>
            <a:off x="0" y="0"/>
            <a:ext cx="1524000" cy="1490235"/>
          </a:xfrm>
          <a:prstGeom prst="diagStripe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18902563">
            <a:off x="-196060" y="228031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$25K Price Reduction!</a:t>
            </a:r>
          </a:p>
        </p:txBody>
      </p:sp>
    </p:spTree>
    <p:extLst>
      <p:ext uri="{BB962C8B-B14F-4D97-AF65-F5344CB8AC3E}">
        <p14:creationId xmlns:p14="http://schemas.microsoft.com/office/powerpoint/2010/main" val="130679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181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Edwardian Script ITC</vt:lpstr>
      <vt:lpstr>Wingdings</vt:lpstr>
      <vt:lpstr>Office Theme</vt:lpstr>
      <vt:lpstr>5532 Stonoview Drive  Chisolm Green Johns Island, SC 29455 MLS# 17006483 $575,000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1861 Cat Tail Row Rice Hollow · Charleston MLS# 15000442 · $285,000</dc:title>
  <dc:creator>CVH360</dc:creator>
  <cp:lastModifiedBy>A. Thomas Price</cp:lastModifiedBy>
  <cp:revision>14</cp:revision>
  <dcterms:created xsi:type="dcterms:W3CDTF">2006-08-16T00:00:00Z</dcterms:created>
  <dcterms:modified xsi:type="dcterms:W3CDTF">2017-04-11T17:59:32Z</dcterms:modified>
</cp:coreProperties>
</file>