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000" autoAdjust="0"/>
    <p:restoredTop sz="94660"/>
  </p:normalViewPr>
  <p:slideViewPr>
    <p:cSldViewPr>
      <p:cViewPr>
        <p:scale>
          <a:sx n="125" d="100"/>
          <a:sy n="125" d="100"/>
        </p:scale>
        <p:origin x="1080" y="22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8"/>
            <a:ext cx="699516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428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349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72062" y="591397"/>
            <a:ext cx="1573054" cy="1258697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0046" y="591397"/>
            <a:ext cx="4584858" cy="125869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75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96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1"/>
            <a:ext cx="699516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6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4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1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7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34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452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0044" y="3441277"/>
            <a:ext cx="3078956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66160" y="3441277"/>
            <a:ext cx="3078957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946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8" indent="0">
              <a:buNone/>
              <a:defRPr sz="2000" b="1"/>
            </a:lvl2pPr>
            <a:lvl3pPr marL="914337" indent="0">
              <a:buNone/>
              <a:defRPr sz="1800" b="1"/>
            </a:lvl3pPr>
            <a:lvl4pPr marL="1371505" indent="0">
              <a:buNone/>
              <a:defRPr sz="1600" b="1"/>
            </a:lvl4pPr>
            <a:lvl5pPr marL="1828673" indent="0">
              <a:buNone/>
              <a:defRPr sz="1600" b="1"/>
            </a:lvl5pPr>
            <a:lvl6pPr marL="2285842" indent="0">
              <a:buNone/>
              <a:defRPr sz="1600" b="1"/>
            </a:lvl6pPr>
            <a:lvl7pPr marL="2743010" indent="0">
              <a:buNone/>
              <a:defRPr sz="1600" b="1"/>
            </a:lvl7pPr>
            <a:lvl8pPr marL="3200179" indent="0">
              <a:buNone/>
              <a:defRPr sz="1600" b="1"/>
            </a:lvl8pPr>
            <a:lvl9pPr marL="365734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6" y="2251499"/>
            <a:ext cx="3637598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8" indent="0">
              <a:buNone/>
              <a:defRPr sz="2000" b="1"/>
            </a:lvl2pPr>
            <a:lvl3pPr marL="914337" indent="0">
              <a:buNone/>
              <a:defRPr sz="1800" b="1"/>
            </a:lvl3pPr>
            <a:lvl4pPr marL="1371505" indent="0">
              <a:buNone/>
              <a:defRPr sz="1600" b="1"/>
            </a:lvl4pPr>
            <a:lvl5pPr marL="1828673" indent="0">
              <a:buNone/>
              <a:defRPr sz="1600" b="1"/>
            </a:lvl5pPr>
            <a:lvl6pPr marL="2285842" indent="0">
              <a:buNone/>
              <a:defRPr sz="1600" b="1"/>
            </a:lvl6pPr>
            <a:lvl7pPr marL="2743010" indent="0">
              <a:buNone/>
              <a:defRPr sz="1600" b="1"/>
            </a:lvl7pPr>
            <a:lvl8pPr marL="3200179" indent="0">
              <a:buNone/>
              <a:defRPr sz="1600" b="1"/>
            </a:lvl8pPr>
            <a:lvl9pPr marL="365734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6" y="3189817"/>
            <a:ext cx="3637598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305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578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914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400473"/>
            <a:ext cx="2707482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4" y="400475"/>
            <a:ext cx="4600576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0" y="2104815"/>
            <a:ext cx="2707482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168" indent="0">
              <a:buNone/>
              <a:defRPr sz="1200"/>
            </a:lvl2pPr>
            <a:lvl3pPr marL="914337" indent="0">
              <a:buNone/>
              <a:defRPr sz="1000"/>
            </a:lvl3pPr>
            <a:lvl4pPr marL="1371505" indent="0">
              <a:buNone/>
              <a:defRPr sz="900"/>
            </a:lvl4pPr>
            <a:lvl5pPr marL="1828673" indent="0">
              <a:buNone/>
              <a:defRPr sz="900"/>
            </a:lvl5pPr>
            <a:lvl6pPr marL="2285842" indent="0">
              <a:buNone/>
              <a:defRPr sz="900"/>
            </a:lvl6pPr>
            <a:lvl7pPr marL="2743010" indent="0">
              <a:buNone/>
              <a:defRPr sz="900"/>
            </a:lvl7pPr>
            <a:lvl8pPr marL="3200179" indent="0">
              <a:buNone/>
              <a:defRPr sz="900"/>
            </a:lvl8pPr>
            <a:lvl9pPr marL="365734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166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0"/>
            <a:ext cx="493776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7"/>
            <a:ext cx="493776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168" indent="0">
              <a:buNone/>
              <a:defRPr sz="2800"/>
            </a:lvl2pPr>
            <a:lvl3pPr marL="914337" indent="0">
              <a:buNone/>
              <a:defRPr sz="2400"/>
            </a:lvl3pPr>
            <a:lvl4pPr marL="1371505" indent="0">
              <a:buNone/>
              <a:defRPr sz="2000"/>
            </a:lvl4pPr>
            <a:lvl5pPr marL="1828673" indent="0">
              <a:buNone/>
              <a:defRPr sz="2000"/>
            </a:lvl5pPr>
            <a:lvl6pPr marL="2285842" indent="0">
              <a:buNone/>
              <a:defRPr sz="2000"/>
            </a:lvl6pPr>
            <a:lvl7pPr marL="2743010" indent="0">
              <a:buNone/>
              <a:defRPr sz="2000"/>
            </a:lvl7pPr>
            <a:lvl8pPr marL="3200179" indent="0">
              <a:buNone/>
              <a:defRPr sz="2000"/>
            </a:lvl8pPr>
            <a:lvl9pPr marL="3657347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6"/>
            <a:ext cx="493776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168" indent="0">
              <a:buNone/>
              <a:defRPr sz="1200"/>
            </a:lvl2pPr>
            <a:lvl3pPr marL="914337" indent="0">
              <a:buNone/>
              <a:defRPr sz="1000"/>
            </a:lvl3pPr>
            <a:lvl4pPr marL="1371505" indent="0">
              <a:buNone/>
              <a:defRPr sz="900"/>
            </a:lvl4pPr>
            <a:lvl5pPr marL="1828673" indent="0">
              <a:buNone/>
              <a:defRPr sz="900"/>
            </a:lvl5pPr>
            <a:lvl6pPr marL="2285842" indent="0">
              <a:buNone/>
              <a:defRPr sz="900"/>
            </a:lvl6pPr>
            <a:lvl7pPr marL="2743010" indent="0">
              <a:buNone/>
              <a:defRPr sz="900"/>
            </a:lvl7pPr>
            <a:lvl8pPr marL="3200179" indent="0">
              <a:buNone/>
              <a:defRPr sz="900"/>
            </a:lvl8pPr>
            <a:lvl9pPr marL="365734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700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5"/>
            <a:ext cx="740664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52"/>
            <a:ext cx="192024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52"/>
            <a:ext cx="260604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52"/>
            <a:ext cx="192024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58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33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7" indent="-342877" algn="l" defTabSz="914337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98" indent="-285730" algn="l" defTabSz="914337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20" indent="-228584" algn="l" defTabSz="914337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89" indent="-228584" algn="l" defTabSz="914337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57" indent="-228584" algn="l" defTabSz="914337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25" indent="-228584" algn="l" defTabSz="91433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94" indent="-228584" algn="l" defTabSz="91433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62" indent="-228584" algn="l" defTabSz="91433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31" indent="-228584" algn="l" defTabSz="91433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8" algn="l" defTabSz="9143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7" algn="l" defTabSz="9143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05" algn="l" defTabSz="9143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73" algn="l" defTabSz="9143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42" algn="l" defTabSz="9143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10" algn="l" defTabSz="9143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79" algn="l" defTabSz="9143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47" algn="l" defTabSz="9143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2.jpg"/><Relationship Id="rId7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g"/><Relationship Id="rId5" Type="http://schemas.openxmlformats.org/officeDocument/2006/relationships/image" Target="../media/image3.jpg"/><Relationship Id="rId10" Type="http://schemas.openxmlformats.org/officeDocument/2006/relationships/image" Target="../media/image8.jpg"/><Relationship Id="rId4" Type="http://schemas.openxmlformats.org/officeDocument/2006/relationships/hyperlink" Target="https://media.listingsinmotion.com/5536-Colonial-Chatsworth-Cir" TargetMode="External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56972" y="-241936"/>
            <a:ext cx="7772400" cy="147638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50000">
                <a:schemeClr val="bg1">
                  <a:alpha val="5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163449" y="10139361"/>
            <a:ext cx="7772400" cy="147638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50000">
                <a:schemeClr val="bg1">
                  <a:alpha val="5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26695" y="101025"/>
            <a:ext cx="7772400" cy="584775"/>
          </a:xfrm>
          <a:prstGeom prst="rect">
            <a:avLst/>
          </a:prstGeom>
          <a:solidFill>
            <a:schemeClr val="bg1">
              <a:lumMod val="85000"/>
            </a:schemeClr>
          </a:solidFill>
          <a:effectLst>
            <a:outerShdw blurRad="38100" dist="38100" dir="5400000" algn="t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petua" panose="02020502060401020303" pitchFamily="18" charset="0"/>
              </a:rPr>
              <a:t>OPEN HOUSE SATURDAY FROM 11-1PM</a:t>
            </a:r>
            <a:endParaRPr lang="en-US" sz="24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erpetua" panose="02020502060401020303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0" y="854233"/>
            <a:ext cx="8229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petua" panose="02020502060401020303" pitchFamily="18" charset="0"/>
              </a:rPr>
              <a:t>5536 Colonial </a:t>
            </a:r>
            <a:r>
              <a:rPr lang="fr-FR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petua" panose="02020502060401020303" pitchFamily="18" charset="0"/>
              </a:rPr>
              <a:t>Chatsworth</a:t>
            </a:r>
            <a:r>
              <a:rPr lang="fr-F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petua" panose="02020502060401020303" pitchFamily="18" charset="0"/>
              </a:rPr>
              <a:t> Circle</a:t>
            </a:r>
          </a:p>
          <a:p>
            <a:pPr algn="ctr"/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petua" panose="02020502060401020303" pitchFamily="18" charset="0"/>
              </a:rPr>
              <a:t>Summers Bend on the Ashley · North Charleston · MLS# 23022779 · $303,000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11982" y="1761329"/>
            <a:ext cx="3558560" cy="237533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2"/>
          <p:cNvSpPr/>
          <p:nvPr/>
        </p:nvSpPr>
        <p:spPr>
          <a:xfrm>
            <a:off x="304801" y="5579510"/>
            <a:ext cx="7620000" cy="3385542"/>
          </a:xfrm>
          <a:prstGeom prst="rect">
            <a:avLst/>
          </a:prstGeom>
          <a:noFill/>
        </p:spPr>
        <p:txBody>
          <a:bodyPr wrap="square" numCol="1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600" dirty="0">
                <a:latin typeface="Perpetua" panose="02020502060401020303" pitchFamily="18" charset="0"/>
              </a:rPr>
              <a:t>Two story townhome style which has the primary bedroom on the first floor, an open concept kitchen and living area, and a screened in porch! Two large bedrooms are upstairs each with large closets. Enjoy the back screened porch and patio. The neighborhood is a charming </a:t>
            </a:r>
            <a:r>
              <a:rPr lang="en-US" sz="1600" dirty="0" err="1">
                <a:latin typeface="Perpetua" panose="02020502060401020303" pitchFamily="18" charset="0"/>
              </a:rPr>
              <a:t>marshfront</a:t>
            </a:r>
            <a:r>
              <a:rPr lang="en-US" sz="1600" dirty="0">
                <a:latin typeface="Perpetua" panose="02020502060401020303" pitchFamily="18" charset="0"/>
              </a:rPr>
              <a:t> community tucked away from the hustle and bustle, and yet so close to conveniences including the military base and </a:t>
            </a:r>
            <a:r>
              <a:rPr lang="en-US" sz="1600" dirty="0" err="1">
                <a:latin typeface="Perpetua" panose="02020502060401020303" pitchFamily="18" charset="0"/>
              </a:rPr>
              <a:t>ariport</a:t>
            </a:r>
            <a:r>
              <a:rPr lang="en-US" sz="1600" dirty="0">
                <a:latin typeface="Perpetua" panose="02020502060401020303" pitchFamily="18" charset="0"/>
              </a:rPr>
              <a:t>. </a:t>
            </a:r>
            <a:r>
              <a:rPr lang="en-US" sz="1600" dirty="0" err="1">
                <a:latin typeface="Perpetua" panose="02020502060401020303" pitchFamily="18" charset="0"/>
              </a:rPr>
              <a:t>Amenties</a:t>
            </a:r>
            <a:r>
              <a:rPr lang="en-US" sz="1600" dirty="0">
                <a:latin typeface="Perpetua" panose="02020502060401020303" pitchFamily="18" charset="0"/>
              </a:rPr>
              <a:t> include a pool, and a kayak launch to the Ashley River! The subdivision is a hidden gem where you will feel like you are in a different world of peace and tranquility! VA financing is approved here and minimum 6 month rentals are allowed. Flood insurance and lawn care included with HOA dues.</a:t>
            </a:r>
          </a:p>
          <a:p>
            <a:pPr algn="ctr">
              <a:lnSpc>
                <a:spcPct val="150000"/>
              </a:lnSpc>
            </a:pPr>
            <a:r>
              <a:rPr lang="en-US" sz="1600" dirty="0">
                <a:latin typeface="Perpetua" panose="02020502060401020303" pitchFamily="18" charset="0"/>
                <a:hlinkClick r:id="rId4"/>
              </a:rPr>
              <a:t>Take a Virtual Tour</a:t>
            </a:r>
            <a:endParaRPr lang="en-US" sz="1600" dirty="0">
              <a:latin typeface="Perpetua" panose="02020502060401020303" pitchFamily="18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11982" y="4468771"/>
            <a:ext cx="1369928" cy="913285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873936" y="4468771"/>
            <a:ext cx="1369928" cy="913285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546012" y="4468771"/>
            <a:ext cx="1369928" cy="913285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7" name="TextBox 26"/>
          <p:cNvSpPr txBox="1"/>
          <p:nvPr/>
        </p:nvSpPr>
        <p:spPr>
          <a:xfrm>
            <a:off x="232412" y="9205556"/>
            <a:ext cx="28597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Perpetua" panose="02020502060401020303" pitchFamily="18" charset="0"/>
              </a:rPr>
              <a:t>Therese Jenkins</a:t>
            </a:r>
          </a:p>
          <a:p>
            <a:r>
              <a:rPr lang="en-US" sz="1400" dirty="0">
                <a:latin typeface="Perpetua" panose="02020502060401020303" pitchFamily="18" charset="0"/>
              </a:rPr>
              <a:t> (843) 568-9748</a:t>
            </a:r>
          </a:p>
          <a:p>
            <a:r>
              <a:rPr lang="en-US" sz="1400" dirty="0">
                <a:latin typeface="Perpetua" panose="02020502060401020303" pitchFamily="18" charset="0"/>
              </a:rPr>
              <a:t>therese@beautifulhomesllc.com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134099" y="9144001"/>
            <a:ext cx="286690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latin typeface="Perpetua" panose="02020502060401020303" pitchFamily="18" charset="0"/>
              </a:rPr>
              <a:t>Beautiful Homes Realty</a:t>
            </a:r>
          </a:p>
          <a:p>
            <a:pPr algn="r"/>
            <a:r>
              <a:rPr lang="en-US" sz="1400" dirty="0">
                <a:latin typeface="Perpetua" panose="02020502060401020303" pitchFamily="18" charset="0"/>
              </a:rPr>
              <a:t>130 River Landing </a:t>
            </a:r>
            <a:r>
              <a:rPr lang="en-US" sz="1400" dirty="0" err="1">
                <a:latin typeface="Perpetua" panose="02020502060401020303" pitchFamily="18" charset="0"/>
              </a:rPr>
              <a:t>Dr</a:t>
            </a:r>
            <a:r>
              <a:rPr lang="en-US" sz="1400" dirty="0">
                <a:latin typeface="Perpetua" panose="02020502060401020303" pitchFamily="18" charset="0"/>
              </a:rPr>
              <a:t> #7322</a:t>
            </a:r>
          </a:p>
          <a:p>
            <a:pPr algn="r"/>
            <a:r>
              <a:rPr lang="en-US" sz="1400" dirty="0">
                <a:latin typeface="Perpetua" panose="02020502060401020303" pitchFamily="18" charset="0"/>
              </a:rPr>
              <a:t>Charleston, SC 29492</a:t>
            </a:r>
          </a:p>
          <a:p>
            <a:pPr algn="r"/>
            <a:r>
              <a:rPr lang="en-US" sz="1400" dirty="0">
                <a:latin typeface="Perpetua" panose="02020502060401020303" pitchFamily="18" charset="0"/>
              </a:rPr>
              <a:t>www.beautifulhomesllc.com</a:t>
            </a:r>
            <a:endParaRPr lang="en-US" sz="1100" dirty="0">
              <a:latin typeface="Perpetua" panose="02020502060401020303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0014" y="9161950"/>
            <a:ext cx="765767" cy="765767"/>
          </a:xfrm>
          <a:prstGeom prst="rect">
            <a:avLst/>
          </a:prstGeom>
        </p:spPr>
      </p:pic>
      <p:pic>
        <p:nvPicPr>
          <p:cNvPr id="31" name="Picture 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435891" y="4474706"/>
            <a:ext cx="1352123" cy="901415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5" name="Picture 5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981213" y="4468214"/>
            <a:ext cx="1371600" cy="914400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6" name="Picture 2">
            <a:extLst>
              <a:ext uri="{FF2B5EF4-FFF2-40B4-BE49-F238E27FC236}">
                <a16:creationId xmlns:a16="http://schemas.microsoft.com/office/drawing/2014/main" id="{A4B35426-3F92-490F-A12F-3DE474E5E1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349418" y="1756012"/>
            <a:ext cx="3566522" cy="238065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3017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</TotalTime>
  <Words>191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Perpetua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29</cp:revision>
  <dcterms:created xsi:type="dcterms:W3CDTF">2006-08-16T00:00:00Z</dcterms:created>
  <dcterms:modified xsi:type="dcterms:W3CDTF">2023-10-25T20:09:25Z</dcterms:modified>
</cp:coreProperties>
</file>