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536" y="-287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chip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1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98059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5537 Indigo Fields Boulevard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Indigo Fields ~ North Charleston, SC 29418 ~ MLS# 18012174 ~ $339,900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8575"/>
            <a:ext cx="7772400" cy="830997"/>
          </a:xfrm>
          <a:prstGeom prst="rect">
            <a:avLst/>
          </a:prstGeom>
          <a:effectLst>
            <a:outerShdw blurRad="50800" dist="38100" dir="720000" algn="ctr" rotWithShape="0">
              <a:schemeClr val="bg1">
                <a:lumMod val="5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AMAZING HOME ON POND!</a:t>
            </a:r>
          </a:p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EVEN MORE AMAZING LOW PRICE!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Chip Walsh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chip@mattoneillteam.com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843-822-4663 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297808"/>
            <a:ext cx="4114800" cy="698652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original buyers lost their financing so this lovely Southern Transitional Ranch is back on the market. Walk in the door to the beautiful hardwood floors, spacious open floor plan, 2 double patio doors &amp; beautiful fireplace for cool SC nights. Stroll through the double patio doors to the spacious screened patio &amp; sit down and put your feet up! Not only will you overlook a beautiful pond &amp; fountain, but the large fenced back yard is immaculate. Wander through this well planned home to the crisp updated kitchen...the white cabinetry, granite countertops, &amp; a granite sink will make any chef happy! Regardless if you have a big family or just love to entertain, this house will fit all of your needs with its split bedroom floor plan and private guest suite, complete with its own bathroom!</a:t>
            </a:r>
          </a:p>
          <a:p>
            <a:pPr algn="ctr"/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upgraded and super special features include: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windows throughout home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Granite Farmer sink in kitchen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French Doors leading to Screened-in porch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Water Heater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commercial-grade kitchen garbage disposal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Upgraded Kitchen Faucet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granite countertops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Young Kitchen GE appliances: range, fridge and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Manicured landscaped yard and pond with fountain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Beautiful easy care hardwood floors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cabinets in laundry room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2 and one half car garage for extra storage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ADT Alarm system that conveys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Well maintained property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Ease of access to shopping and services in the popular Dorchester Road Corridor and Summerville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77179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180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204449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6180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04449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1031720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377179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031720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0814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790814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281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2018-09-20T14:34:16Z</dcterms:modified>
</cp:coreProperties>
</file>