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754" y="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66509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13424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81847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30463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10/5/2023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9609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10/5/2023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294273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10/5/2023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1819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10/5/2023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8862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10/5/2023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16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10/5/2023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79461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10/5/2023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62521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10/5/2023</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3368246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986703"/>
            <a:ext cx="7315200" cy="2225516"/>
          </a:xfrm>
        </p:spPr>
        <p:txBody>
          <a:bodyPr anchor="ctr">
            <a:noAutofit/>
          </a:bodyPr>
          <a:lstStyle/>
          <a:p>
            <a:r>
              <a:rPr lang="en-US" sz="1500" dirty="0">
                <a:latin typeface="Arial" panose="020B0604020202020204" pitchFamily="34" charset="0"/>
                <a:cs typeface="Arial" panose="020B0604020202020204" pitchFamily="34" charset="0"/>
              </a:rPr>
              <a:t>Welcome to this Beautiful home in Liberty Village. This is one story living with an open concept floor plan. The large kitchen offers Quartz countertops, gas range, SS Appliances, subway tile backsplash with a large island and eat in kitchen area. The kitchen is open to the large family room area for easy entertaining. The spacious master bedroom is located off of the family room and has a trey ceiling the bathroom has dual sinks, a large shower and walk in closet. The additional 2 bedrooms are located at the front of the home and share a full bath. The home has crown molding throughout the entire home. There is an all-season sunroom off the back of the house which leads out onto a patio area which is great for entertaining.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23330" y="1050833"/>
            <a:ext cx="3887233" cy="259148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4010562" y="982471"/>
            <a:ext cx="3181307" cy="1231106"/>
          </a:xfrm>
          <a:prstGeom prst="rect">
            <a:avLst/>
          </a:prstGeom>
        </p:spPr>
        <p:txBody>
          <a:bodyPr wrap="square">
            <a:spAutoFit/>
          </a:bodyPr>
          <a:lstStyle/>
          <a:p>
            <a:pPr algn="r"/>
            <a:r>
              <a:rPr lang="en-US" b="1" dirty="0">
                <a:latin typeface="Arial" panose="020B0604020202020204" pitchFamily="34" charset="0"/>
                <a:cs typeface="Arial" panose="020B0604020202020204" pitchFamily="34" charset="0"/>
              </a:rPr>
              <a:t>553 Mountain Laurel Circle</a:t>
            </a:r>
          </a:p>
          <a:p>
            <a:pPr algn="r"/>
            <a:r>
              <a:rPr lang="en-US" sz="1400" dirty="0">
                <a:latin typeface="Arial" panose="020B0604020202020204" pitchFamily="34" charset="0"/>
                <a:cs typeface="Arial" panose="020B0604020202020204" pitchFamily="34" charset="0"/>
              </a:rPr>
              <a:t>Liberty Village</a:t>
            </a:r>
          </a:p>
          <a:p>
            <a:pPr algn="r"/>
            <a:r>
              <a:rPr lang="en-US" sz="1400" dirty="0">
                <a:latin typeface="Arial" panose="020B0604020202020204" pitchFamily="34" charset="0"/>
                <a:cs typeface="Arial" panose="020B0604020202020204" pitchFamily="34" charset="0"/>
              </a:rPr>
              <a:t>Goose Creek, SC 29445</a:t>
            </a:r>
          </a:p>
          <a:p>
            <a:pPr algn="r"/>
            <a:r>
              <a:rPr lang="en-US" sz="1400" dirty="0">
                <a:latin typeface="Arial" panose="020B0604020202020204" pitchFamily="34" charset="0"/>
                <a:cs typeface="Arial" panose="020B0604020202020204" pitchFamily="34" charset="0"/>
              </a:rPr>
              <a:t>MLS# 23021598</a:t>
            </a:r>
          </a:p>
          <a:p>
            <a:pPr algn="r"/>
            <a:r>
              <a:rPr lang="en-US" sz="1400" dirty="0">
                <a:latin typeface="Arial" panose="020B0604020202020204" pitchFamily="34" charset="0"/>
                <a:cs typeface="Arial" panose="020B0604020202020204" pitchFamily="34" charset="0"/>
              </a:rPr>
              <a:t>$345,000</a:t>
            </a:r>
          </a:p>
        </p:txBody>
      </p:sp>
      <p:sp>
        <p:nvSpPr>
          <p:cNvPr id="13" name="Rectangle 12"/>
          <p:cNvSpPr/>
          <p:nvPr/>
        </p:nvSpPr>
        <p:spPr>
          <a:xfrm>
            <a:off x="215900" y="8478444"/>
            <a:ext cx="6887718" cy="523220"/>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Flat Rate Real Estate</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1150 </a:t>
            </a:r>
            <a:r>
              <a:rPr lang="en-US" sz="1400" dirty="0" err="1">
                <a:solidFill>
                  <a:schemeClr val="tx1">
                    <a:lumMod val="50000"/>
                    <a:lumOff val="50000"/>
                  </a:schemeClr>
                </a:solidFill>
                <a:latin typeface="Arial" panose="020B0604020202020204" pitchFamily="34" charset="0"/>
                <a:cs typeface="Arial" panose="020B0604020202020204" pitchFamily="34" charset="0"/>
              </a:rPr>
              <a:t>Hungryneck</a:t>
            </a:r>
            <a:r>
              <a:rPr lang="en-US" sz="1400" dirty="0">
                <a:solidFill>
                  <a:schemeClr val="tx1">
                    <a:lumMod val="50000"/>
                    <a:lumOff val="50000"/>
                  </a:schemeClr>
                </a:solidFill>
                <a:latin typeface="Arial" panose="020B0604020202020204" pitchFamily="34" charset="0"/>
                <a:cs typeface="Arial" panose="020B0604020202020204" pitchFamily="34" charset="0"/>
              </a:rPr>
              <a:t> Blvd | Ste C314 | Mt. Pleasant, SC 29464</a:t>
            </a:r>
          </a:p>
        </p:txBody>
      </p:sp>
      <p:sp>
        <p:nvSpPr>
          <p:cNvPr id="14" name="Rectangle 13"/>
          <p:cNvSpPr/>
          <p:nvPr/>
        </p:nvSpPr>
        <p:spPr>
          <a:xfrm>
            <a:off x="3009901" y="221519"/>
            <a:ext cx="4181969" cy="461665"/>
          </a:xfrm>
          <a:prstGeom prst="rect">
            <a:avLst/>
          </a:prstGeom>
        </p:spPr>
        <p:txBody>
          <a:bodyPr wrap="square">
            <a:spAutoFit/>
          </a:bodyPr>
          <a:lstStyle/>
          <a:p>
            <a:pPr algn="r"/>
            <a:r>
              <a:rPr lang="en-US" sz="2400" b="1" i="1" dirty="0">
                <a:solidFill>
                  <a:srgbClr val="C92127"/>
                </a:solidFill>
                <a:latin typeface="Arial" panose="020B0604020202020204" pitchFamily="34" charset="0"/>
                <a:cs typeface="Arial" panose="020B0604020202020204" pitchFamily="34" charset="0"/>
              </a:rPr>
              <a:t>Price Reduced</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1342530" y="98408"/>
            <a:ext cx="2097900"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Kim </a:t>
            </a:r>
            <a:r>
              <a:rPr lang="en-US" sz="1600" b="1" dirty="0" err="1">
                <a:latin typeface="Arial" panose="020B0604020202020204" pitchFamily="34" charset="0"/>
                <a:cs typeface="Arial" panose="020B0604020202020204" pitchFamily="34" charset="0"/>
              </a:rPr>
              <a:t>Katich</a:t>
            </a:r>
            <a:endParaRPr lang="en-US" sz="16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(843) 754-8060</a:t>
            </a:r>
          </a:p>
          <a:p>
            <a:r>
              <a:rPr lang="en-US" sz="1200" dirty="0">
                <a:latin typeface="Arial" panose="020B0604020202020204" pitchFamily="34" charset="0"/>
                <a:cs typeface="Arial" panose="020B0604020202020204" pitchFamily="34" charset="0"/>
              </a:rPr>
              <a:t>kimsellschs@gmail.com</a:t>
            </a:r>
          </a:p>
        </p:txBody>
      </p:sp>
      <p:pic>
        <p:nvPicPr>
          <p:cNvPr id="17" name="Picture 16"/>
          <p:cNvPicPr>
            <a:picLocks noChangeAspect="1"/>
          </p:cNvPicPr>
          <p:nvPr/>
        </p:nvPicPr>
        <p:blipFill>
          <a:blip r:embed="rId5">
            <a:extLst>
              <a:ext uri="{28A0092B-C50C-407E-A947-70E740481C1C}">
                <a14:useLocalDpi xmlns:a14="http://schemas.microsoft.com/office/drawing/2010/main" val="0"/>
              </a:ext>
            </a:extLst>
          </a:blip>
          <a:srcRect t="11640" b="11640"/>
          <a:stretch/>
        </p:blipFill>
        <p:spPr>
          <a:xfrm>
            <a:off x="4487694" y="2264147"/>
            <a:ext cx="2704176" cy="1383102"/>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3330" y="45443"/>
            <a:ext cx="1219200" cy="813816"/>
          </a:xfrm>
          <a:prstGeom prst="rect">
            <a:avLst/>
          </a:prstGeom>
        </p:spPr>
      </p:pic>
      <p:pic>
        <p:nvPicPr>
          <p:cNvPr id="18" name="Picture 17"/>
          <p:cNvPicPr>
            <a:picLocks/>
          </p:cNvPicPr>
          <p:nvPr/>
        </p:nvPicPr>
        <p:blipFill>
          <a:blip r:embed="rId7">
            <a:extLst>
              <a:ext uri="{28A0092B-C50C-407E-A947-70E740481C1C}">
                <a14:useLocalDpi xmlns:a14="http://schemas.microsoft.com/office/drawing/2010/main" val="0"/>
              </a:ext>
            </a:extLst>
          </a:blip>
          <a:srcRect/>
          <a:stretch/>
        </p:blipFill>
        <p:spPr>
          <a:xfrm>
            <a:off x="3739661" y="7296692"/>
            <a:ext cx="1645920" cy="1097280"/>
          </a:xfrm>
          <a:prstGeom prst="rect">
            <a:avLst/>
          </a:prstGeom>
        </p:spPr>
      </p:pic>
      <p:pic>
        <p:nvPicPr>
          <p:cNvPr id="20" name="Picture 19"/>
          <p:cNvPicPr>
            <a:picLocks/>
          </p:cNvPicPr>
          <p:nvPr/>
        </p:nvPicPr>
        <p:blipFill>
          <a:blip r:embed="rId8">
            <a:extLst>
              <a:ext uri="{28A0092B-C50C-407E-A947-70E740481C1C}">
                <a14:useLocalDpi xmlns:a14="http://schemas.microsoft.com/office/drawing/2010/main" val="0"/>
              </a:ext>
            </a:extLst>
          </a:blip>
          <a:srcRect/>
          <a:stretch/>
        </p:blipFill>
        <p:spPr>
          <a:xfrm>
            <a:off x="1933371" y="7296692"/>
            <a:ext cx="1645920" cy="1097280"/>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127081" y="7296692"/>
            <a:ext cx="1645920" cy="1097280"/>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5545950" y="7296692"/>
            <a:ext cx="1645920" cy="1097280"/>
          </a:xfrm>
          <a:prstGeom prst="rect">
            <a:avLst/>
          </a:prstGeom>
        </p:spPr>
      </p:pic>
      <p:pic>
        <p:nvPicPr>
          <p:cNvPr id="2" name="Picture 1">
            <a:extLst>
              <a:ext uri="{FF2B5EF4-FFF2-40B4-BE49-F238E27FC236}">
                <a16:creationId xmlns:a16="http://schemas.microsoft.com/office/drawing/2014/main" id="{9C542DAF-85A3-4E97-BB63-414B6901A223}"/>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3738736" y="3804950"/>
            <a:ext cx="1645920" cy="1097280"/>
          </a:xfrm>
          <a:prstGeom prst="rect">
            <a:avLst/>
          </a:prstGeom>
        </p:spPr>
      </p:pic>
      <p:pic>
        <p:nvPicPr>
          <p:cNvPr id="5" name="Picture 4">
            <a:extLst>
              <a:ext uri="{FF2B5EF4-FFF2-40B4-BE49-F238E27FC236}">
                <a16:creationId xmlns:a16="http://schemas.microsoft.com/office/drawing/2014/main" id="{3BD06EC9-3107-4E63-BED0-1B4631D333B5}"/>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124306" y="3804950"/>
            <a:ext cx="1645920" cy="1097280"/>
          </a:xfrm>
          <a:prstGeom prst="rect">
            <a:avLst/>
          </a:prstGeom>
        </p:spPr>
      </p:pic>
      <p:pic>
        <p:nvPicPr>
          <p:cNvPr id="6" name="Picture 5">
            <a:extLst>
              <a:ext uri="{FF2B5EF4-FFF2-40B4-BE49-F238E27FC236}">
                <a16:creationId xmlns:a16="http://schemas.microsoft.com/office/drawing/2014/main" id="{BF999207-B019-4191-B3C3-5558ECCA07F1}"/>
              </a:ext>
            </a:extLst>
          </p:cNvPr>
          <p:cNvPicPr>
            <a:picLocks/>
          </p:cNvPicPr>
          <p:nvPr/>
        </p:nvPicPr>
        <p:blipFill>
          <a:blip r:embed="rId13">
            <a:extLst>
              <a:ext uri="{28A0092B-C50C-407E-A947-70E740481C1C}">
                <a14:useLocalDpi xmlns:a14="http://schemas.microsoft.com/office/drawing/2010/main" val="0"/>
              </a:ext>
            </a:extLst>
          </a:blip>
          <a:srcRect/>
          <a:stretch/>
        </p:blipFill>
        <p:spPr>
          <a:xfrm>
            <a:off x="1931521" y="3804950"/>
            <a:ext cx="1645920" cy="1097280"/>
          </a:xfrm>
          <a:prstGeom prst="rect">
            <a:avLst/>
          </a:prstGeom>
        </p:spPr>
      </p:pic>
      <p:pic>
        <p:nvPicPr>
          <p:cNvPr id="7" name="Picture 6">
            <a:extLst>
              <a:ext uri="{FF2B5EF4-FFF2-40B4-BE49-F238E27FC236}">
                <a16:creationId xmlns:a16="http://schemas.microsoft.com/office/drawing/2014/main" id="{32ECB3BF-50BD-4F1E-952E-EC6E390F8714}"/>
              </a:ext>
            </a:extLst>
          </p:cNvPr>
          <p:cNvPicPr>
            <a:picLocks/>
          </p:cNvPicPr>
          <p:nvPr/>
        </p:nvPicPr>
        <p:blipFill>
          <a:blip r:embed="rId14">
            <a:extLst>
              <a:ext uri="{28A0092B-C50C-407E-A947-70E740481C1C}">
                <a14:useLocalDpi xmlns:a14="http://schemas.microsoft.com/office/drawing/2010/main" val="0"/>
              </a:ext>
            </a:extLst>
          </a:blip>
          <a:srcRect/>
          <a:stretch/>
        </p:blipFill>
        <p:spPr>
          <a:xfrm>
            <a:off x="5545950" y="3804950"/>
            <a:ext cx="1645920" cy="1097280"/>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239</TotalTime>
  <Words>189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29</cp:revision>
  <dcterms:created xsi:type="dcterms:W3CDTF">2015-08-21T15:09:03Z</dcterms:created>
  <dcterms:modified xsi:type="dcterms:W3CDTF">2023-10-05T15:10:23Z</dcterms:modified>
</cp:coreProperties>
</file>