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8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315200" cy="48768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en-US" sz="2400" b="1" dirty="0">
                <a:solidFill>
                  <a:sysClr val="windowText" lastClr="000000"/>
                </a:solidFill>
                <a:latin typeface="Adobe Handwriting Frank" panose="03080402040302070206" pitchFamily="66" charset="0"/>
              </a:rPr>
              <a:t>Spacious 5 Bedroom</a:t>
            </a:r>
          </a:p>
          <a:p>
            <a:pPr algn="r"/>
            <a:r>
              <a:rPr lang="en-US" sz="2400" b="1">
                <a:solidFill>
                  <a:sysClr val="windowText" lastClr="000000"/>
                </a:solidFill>
                <a:latin typeface="Adobe Handwriting Frank" panose="03080402040302070206" pitchFamily="66" charset="0"/>
              </a:rPr>
              <a:t>In Lindera </a:t>
            </a:r>
            <a:r>
              <a:rPr lang="en-US" sz="2400" b="1" dirty="0">
                <a:solidFill>
                  <a:sysClr val="windowText" lastClr="000000"/>
                </a:solidFill>
                <a:latin typeface="Adobe Handwriting Frank" panose="03080402040302070206" pitchFamily="66" charset="0"/>
              </a:rPr>
              <a:t>Preserve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97209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553 Spanish Wells Road</a:t>
            </a:r>
            <a:b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Cane Bay Plantation | Summerville, SC 29486 | MLS# 24004472 | $364,999</a:t>
            </a:r>
            <a:endParaRPr lang="en-US" sz="1400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95850"/>
            <a:ext cx="7310437" cy="226591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Welcome to your dream home! This nearly new gem boasts 5 spacious bedrooms and 2 1/2 bathrooms, providing ample space for you and your family. The open </a:t>
            </a:r>
            <a:r>
              <a:rPr lang="en-US" sz="1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floorpan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makes entertaining a breeze and you won't miss out on the fun. The modern kitchen is equipped with stainless steel appliances and stunning granite countertops, making meal prep a breeze. And let's not forget the convenience of a dedicated laundry room. All of the bedrooms are located upstairs, perfect for keeping the living areas separate and creating a quiet retreat. The loft area is an added bonus, perfect for a game area, cozy reading nook or office, The backyard has a small wooded buffer, creating a peaceful and private oasis for outdoor gatherings. Don't miss your chance to live in this amazing home! Close to amenities, such as a pool, park and walking trails. Close to I-26, Nexton and all the growth that is happening around Berkeley County!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| www.RochelleSellsCharleston.com</a:t>
            </a: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7162800"/>
            <a:ext cx="1828800" cy="12192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828800" y="7162800"/>
            <a:ext cx="1828800" cy="12192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657600" y="7162800"/>
            <a:ext cx="1828800" cy="12192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486400" y="7162800"/>
            <a:ext cx="1828800" cy="121920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252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553 Spanish Wells Road Cane Bay Plantation | Summerville, SC 29486 | MLS# 24004472 | $364,999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77</cp:revision>
  <dcterms:created xsi:type="dcterms:W3CDTF">2006-08-16T00:00:00Z</dcterms:created>
  <dcterms:modified xsi:type="dcterms:W3CDTF">2024-02-28T23:58:27Z</dcterms:modified>
</cp:coreProperties>
</file>