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776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8" y="76200"/>
            <a:ext cx="5025721" cy="375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987" y="5350247"/>
            <a:ext cx="7779598" cy="2371896"/>
          </a:xfrm>
        </p:spPr>
        <p:txBody>
          <a:bodyPr anchor="ctr">
            <a:noAutofit/>
          </a:bodyPr>
          <a:lstStyle/>
          <a:p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Great Opportunity!!! Double wide mobile home with large workshop/shed on additional parcel across the street. It maybe possible to live in one and work out the other if you need space for a business. Property backs up to I95. Well maintained 3/2 mobile home with 2 car carport. </a:t>
            </a:r>
          </a:p>
          <a:p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This property is located almost to a dead in street so not much traffic. Buyer and Buyers agent please verify all information of importance.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6351" y="925990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Carla C Davis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Mobile - (843) 437-4873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gaweber@tds.net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7377" y="9273334"/>
            <a:ext cx="1352870" cy="6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5" y="9282988"/>
            <a:ext cx="2077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eorgia" panose="02040502050405020303" pitchFamily="18" charset="0"/>
              </a:rPr>
              <a:t>AgentOwned Premiere Group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eorgia" panose="02040502050405020303" pitchFamily="18" charset="0"/>
              </a:rPr>
              <a:t>141 A N. Main Street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eorgia" panose="02040502050405020303" pitchFamily="18" charset="0"/>
              </a:rPr>
              <a:t>Summerville, SC 29483</a:t>
            </a:r>
          </a:p>
        </p:txBody>
      </p:sp>
      <p:sp>
        <p:nvSpPr>
          <p:cNvPr id="5" name="Rectangle 4"/>
          <p:cNvSpPr/>
          <p:nvPr/>
        </p:nvSpPr>
        <p:spPr>
          <a:xfrm>
            <a:off x="-2388" y="2766949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554 Old St George Road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Saint George, SC 29477 | MLS# 17012792 | $150,000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Beds | 2 Baths | 1,728 Square Feet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00" y="7884841"/>
            <a:ext cx="1621536" cy="121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" y="7884841"/>
            <a:ext cx="1621536" cy="121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59" y="7884841"/>
            <a:ext cx="1621536" cy="121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30" y="7884841"/>
            <a:ext cx="1621536" cy="121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" y="0"/>
            <a:ext cx="7756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Large Home In Saint George</a:t>
            </a:r>
          </a:p>
          <a:p>
            <a:pPr algn="ctr"/>
            <a:r>
              <a:rPr lang="en-US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On Almost Three Acres With Workshop!</a:t>
            </a:r>
            <a:endParaRPr lang="en-US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00" y="4114800"/>
            <a:ext cx="1621536" cy="121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" y="4114800"/>
            <a:ext cx="1621536" cy="121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59" y="4114800"/>
            <a:ext cx="1621536" cy="121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30" y="4114800"/>
            <a:ext cx="1621536" cy="121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140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24</cp:revision>
  <dcterms:created xsi:type="dcterms:W3CDTF">2006-08-16T00:00:00Z</dcterms:created>
  <dcterms:modified xsi:type="dcterms:W3CDTF">2017-05-12T14:41:51Z</dcterms:modified>
</cp:coreProperties>
</file>