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752" y="110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2/26/2015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2/26/2015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2/26/2015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agentownedrealty.com/" TargetMode="External"/><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hyperlink" Target="mailto:dijohnsonsc@gmail.com" TargetMode="External"/><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8.jpg"/><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image" Target="../media/image7.gif"/><Relationship Id="rId4" Type="http://schemas.openxmlformats.org/officeDocument/2006/relationships/image" Target="../media/image3.jpeg"/><Relationship Id="rId9" Type="http://schemas.openxmlformats.org/officeDocument/2006/relationships/image" Target="../media/image6.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26661" y="16488"/>
            <a:ext cx="5312165" cy="3573774"/>
          </a:xfrm>
          <a:prstGeom prst="rect">
            <a:avLst/>
          </a:prstGeom>
          <a:ln>
            <a:noFill/>
          </a:ln>
          <a:effectLst>
            <a:softEdge rad="112500"/>
          </a:effectLst>
        </p:spPr>
      </p:pic>
      <p:sp>
        <p:nvSpPr>
          <p:cNvPr id="2" name="Title 1"/>
          <p:cNvSpPr>
            <a:spLocks noGrp="1"/>
          </p:cNvSpPr>
          <p:nvPr>
            <p:ph type="ctrTitle"/>
          </p:nvPr>
        </p:nvSpPr>
        <p:spPr>
          <a:xfrm>
            <a:off x="-18187" y="4953569"/>
            <a:ext cx="7790587" cy="543405"/>
          </a:xfrm>
        </p:spPr>
        <p:txBody>
          <a:bodyPr>
            <a:noAutofit/>
          </a:bodyPr>
          <a:lstStyle/>
          <a:p>
            <a:r>
              <a:rPr lang="en-US" sz="2000" b="1" dirty="0">
                <a:solidFill>
                  <a:schemeClr val="tx2">
                    <a:lumMod val="75000"/>
                  </a:schemeClr>
                </a:solidFill>
                <a:effectLst>
                  <a:outerShdw blurRad="50800" dist="38100" dir="5400000" algn="t" rotWithShape="0">
                    <a:prstClr val="black">
                      <a:alpha val="40000"/>
                    </a:prstClr>
                  </a:outerShdw>
                </a:effectLst>
                <a:latin typeface="Georgia" panose="02040502050405020303" pitchFamily="18" charset="0"/>
              </a:rPr>
              <a:t>Move Right In!!</a:t>
            </a:r>
            <a:endParaRPr lang="en-US" sz="1100" i="1" dirty="0">
              <a:solidFill>
                <a:schemeClr val="tx2">
                  <a:lumMod val="75000"/>
                </a:schemeClr>
              </a:solidFill>
              <a:effectLst>
                <a:outerShdw blurRad="50800" dist="38100" dir="5400000" algn="t" rotWithShape="0">
                  <a:prstClr val="black">
                    <a:alpha val="40000"/>
                  </a:prstClr>
                </a:outerShdw>
              </a:effectLst>
              <a:latin typeface="Georgia" panose="02040502050405020303" pitchFamily="18" charset="0"/>
            </a:endParaRPr>
          </a:p>
        </p:txBody>
      </p:sp>
      <p:sp>
        <p:nvSpPr>
          <p:cNvPr id="3" name="Subtitle 2"/>
          <p:cNvSpPr>
            <a:spLocks noGrp="1"/>
          </p:cNvSpPr>
          <p:nvPr>
            <p:ph type="subTitle" idx="1"/>
          </p:nvPr>
        </p:nvSpPr>
        <p:spPr>
          <a:xfrm>
            <a:off x="-12693" y="5334000"/>
            <a:ext cx="7779598" cy="2135362"/>
          </a:xfrm>
        </p:spPr>
        <p:txBody>
          <a:bodyPr anchor="ctr">
            <a:noAutofit/>
          </a:bodyPr>
          <a:lstStyle/>
          <a:p>
            <a:r>
              <a:rPr lang="en-US" sz="1600" dirty="0" smtClean="0">
                <a:solidFill>
                  <a:schemeClr val="tx1"/>
                </a:solidFill>
                <a:latin typeface="Georgia" panose="02040502050405020303" pitchFamily="18" charset="0"/>
              </a:rPr>
              <a:t>New </a:t>
            </a:r>
            <a:r>
              <a:rPr lang="en-US" sz="1600" dirty="0">
                <a:solidFill>
                  <a:schemeClr val="tx1"/>
                </a:solidFill>
                <a:latin typeface="Georgia" panose="02040502050405020303" pitchFamily="18" charset="0"/>
              </a:rPr>
              <a:t>Granite &amp; Stainless Steel Eat In Kitchen, New 2013 </a:t>
            </a:r>
            <a:r>
              <a:rPr lang="en-US" sz="1600" dirty="0" smtClean="0">
                <a:solidFill>
                  <a:schemeClr val="tx1"/>
                </a:solidFill>
                <a:latin typeface="Georgia" panose="02040502050405020303" pitchFamily="18" charset="0"/>
              </a:rPr>
              <a:t>ROOF, </a:t>
            </a:r>
            <a:r>
              <a:rPr lang="en-US" sz="1600" dirty="0">
                <a:solidFill>
                  <a:schemeClr val="tx1"/>
                </a:solidFill>
                <a:latin typeface="Georgia" panose="02040502050405020303" pitchFamily="18" charset="0"/>
              </a:rPr>
              <a:t>New Carpet and Paint! Walk to the county park. Amazing amenities, pool soccer field, basketball. This one will be gone in 60 seconds!! Large living room 21x14 with wood fireplace opens to dining room w bay window. Charming master up 15x13 with lovely balcony &amp; large walk in closet. Master bath has a soaking tub. Secondary bedrooms both 12x10. HUGE GARAGE 1 1/2 car detached is a wonderful plus! Termite bond in place. No Flood. (per tax docs) 5 </a:t>
            </a:r>
            <a:r>
              <a:rPr lang="en-US" sz="1600" dirty="0" smtClean="0">
                <a:solidFill>
                  <a:schemeClr val="tx1"/>
                </a:solidFill>
                <a:latin typeface="Georgia" panose="02040502050405020303" pitchFamily="18" charset="0"/>
              </a:rPr>
              <a:t>minutes </a:t>
            </a:r>
            <a:r>
              <a:rPr lang="en-US" sz="1600" dirty="0">
                <a:solidFill>
                  <a:schemeClr val="tx1"/>
                </a:solidFill>
                <a:latin typeface="Georgia" panose="02040502050405020303" pitchFamily="18" charset="0"/>
              </a:rPr>
              <a:t>to 526. 20 minutes to Boeing. If square footage and schools are a concern please measure and double check.</a:t>
            </a:r>
            <a:endParaRPr lang="en-US" sz="1600" dirty="0">
              <a:solidFill>
                <a:schemeClr val="tx1"/>
              </a:solidFill>
              <a:latin typeface="Georgia" panose="02040502050405020303" pitchFamily="18" charset="0"/>
            </a:endParaRPr>
          </a:p>
        </p:txBody>
      </p:sp>
      <p:grpSp>
        <p:nvGrpSpPr>
          <p:cNvPr id="12" name="Group 11"/>
          <p:cNvGrpSpPr/>
          <p:nvPr/>
        </p:nvGrpSpPr>
        <p:grpSpPr>
          <a:xfrm>
            <a:off x="80452" y="3664700"/>
            <a:ext cx="7593309" cy="1214431"/>
            <a:chOff x="77016" y="3733801"/>
            <a:chExt cx="7593309" cy="1214431"/>
          </a:xfrm>
        </p:grpSpPr>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99004" y="3733801"/>
              <a:ext cx="1827984" cy="1214431"/>
            </a:xfrm>
            <a:prstGeom prst="rect">
              <a:avLst/>
            </a:prstGeom>
            <a:ln>
              <a:noFill/>
            </a:ln>
            <a:effectLst>
              <a:outerShdw blurRad="190500" algn="tl" rotWithShape="0">
                <a:srgbClr val="000000">
                  <a:alpha val="70000"/>
                </a:srgbClr>
              </a:outerShdw>
            </a:effec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20992" y="3733801"/>
              <a:ext cx="1827984" cy="1214431"/>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843620" y="3733802"/>
              <a:ext cx="1826705" cy="1214430"/>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7016" y="3733801"/>
              <a:ext cx="1827983" cy="1214430"/>
            </a:xfrm>
            <a:prstGeom prst="rect">
              <a:avLst/>
            </a:prstGeom>
            <a:ln>
              <a:noFill/>
            </a:ln>
            <a:effectLst>
              <a:outerShdw blurRad="190500" algn="tl" rotWithShape="0">
                <a:srgbClr val="000000">
                  <a:alpha val="70000"/>
                </a:srgbClr>
              </a:outerShdw>
            </a:effectLst>
          </p:spPr>
        </p:pic>
      </p:grpSp>
      <p:sp>
        <p:nvSpPr>
          <p:cNvPr id="13" name="Rectangle 12"/>
          <p:cNvSpPr/>
          <p:nvPr/>
        </p:nvSpPr>
        <p:spPr>
          <a:xfrm>
            <a:off x="-9094" y="8888849"/>
            <a:ext cx="7772400" cy="1169551"/>
          </a:xfrm>
          <a:prstGeom prst="rect">
            <a:avLst/>
          </a:prstGeom>
        </p:spPr>
        <p:txBody>
          <a:bodyPr wrap="square">
            <a:spAutoFit/>
          </a:bodyPr>
          <a:lstStyle/>
          <a:p>
            <a:pPr algn="ctr"/>
            <a:r>
              <a:rPr lang="en-US" sz="1400" b="1" dirty="0">
                <a:latin typeface="Georgia" panose="02040502050405020303" pitchFamily="18" charset="0"/>
              </a:rPr>
              <a:t>Di </a:t>
            </a:r>
            <a:r>
              <a:rPr lang="en-US" sz="1400" b="1" dirty="0" smtClean="0">
                <a:latin typeface="Georgia" panose="02040502050405020303" pitchFamily="18" charset="0"/>
              </a:rPr>
              <a:t>Johnson</a:t>
            </a:r>
          </a:p>
          <a:p>
            <a:pPr algn="ctr"/>
            <a:r>
              <a:rPr lang="en-US" sz="1400" b="1" dirty="0" smtClean="0">
                <a:latin typeface="Georgia" panose="02040502050405020303" pitchFamily="18" charset="0"/>
              </a:rPr>
              <a:t/>
            </a:r>
            <a:br>
              <a:rPr lang="en-US" sz="1400" b="1" dirty="0" smtClean="0">
                <a:latin typeface="Georgia" panose="02040502050405020303" pitchFamily="18" charset="0"/>
              </a:rPr>
            </a:br>
            <a:r>
              <a:rPr lang="en-US" sz="1400" dirty="0" smtClean="0"/>
              <a:t>843-270-6448</a:t>
            </a:r>
          </a:p>
          <a:p>
            <a:pPr algn="ctr"/>
            <a:r>
              <a:rPr lang="en-US" sz="1400" dirty="0" smtClean="0">
                <a:latin typeface="Georgia" panose="02040502050405020303" pitchFamily="18" charset="0"/>
                <a:hlinkClick r:id="rId7"/>
              </a:rPr>
              <a:t>dijohnsonsc@gmail.com</a:t>
            </a:r>
            <a:r>
              <a:rPr lang="en-US" sz="1400" dirty="0" smtClean="0">
                <a:latin typeface="Georgia" panose="02040502050405020303" pitchFamily="18" charset="0"/>
              </a:rPr>
              <a:t> </a:t>
            </a:r>
            <a:endParaRPr lang="en-US" sz="1400" dirty="0">
              <a:latin typeface="Georgia" panose="02040502050405020303" pitchFamily="18" charset="0"/>
            </a:endParaRPr>
          </a:p>
          <a:p>
            <a:pPr algn="ctr"/>
            <a:r>
              <a:rPr lang="en-US" sz="1400" dirty="0" smtClean="0">
                <a:latin typeface="Georgia" panose="02040502050405020303" pitchFamily="18" charset="0"/>
                <a:hlinkClick r:id="rId8"/>
              </a:rPr>
              <a:t>www.agentownedrealty.com</a:t>
            </a:r>
            <a:r>
              <a:rPr lang="en-US" sz="1400" dirty="0" smtClean="0">
                <a:latin typeface="Georgia" panose="02040502050405020303" pitchFamily="18" charset="0"/>
              </a:rPr>
              <a:t> </a:t>
            </a:r>
            <a:endParaRPr lang="en-US" sz="1400" dirty="0">
              <a:latin typeface="Georgia" panose="02040502050405020303" pitchFamily="18" charset="0"/>
            </a:endParaRPr>
          </a:p>
        </p:txBody>
      </p:sp>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6934200" y="9000510"/>
            <a:ext cx="737173" cy="99082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314165" y="8973847"/>
            <a:ext cx="1352870" cy="619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76405" y="9525000"/>
            <a:ext cx="1828390" cy="507831"/>
          </a:xfrm>
          <a:prstGeom prst="rect">
            <a:avLst/>
          </a:prstGeom>
        </p:spPr>
        <p:txBody>
          <a:bodyPr wrap="square">
            <a:spAutoFit/>
          </a:bodyPr>
          <a:lstStyle/>
          <a:p>
            <a:pPr algn="ctr"/>
            <a:r>
              <a:rPr lang="en-US" sz="900" dirty="0">
                <a:latin typeface="Georgia" panose="02040502050405020303" pitchFamily="18" charset="0"/>
              </a:rPr>
              <a:t>AgentOwned Premiere Group</a:t>
            </a:r>
          </a:p>
          <a:p>
            <a:pPr algn="ctr"/>
            <a:r>
              <a:rPr lang="en-US" sz="900" dirty="0">
                <a:latin typeface="Georgia" panose="02040502050405020303" pitchFamily="18" charset="0"/>
              </a:rPr>
              <a:t>100 Crowfield Blvd</a:t>
            </a:r>
          </a:p>
          <a:p>
            <a:pPr algn="ctr"/>
            <a:r>
              <a:rPr lang="en-US" sz="900" dirty="0">
                <a:latin typeface="Georgia" panose="02040502050405020303" pitchFamily="18" charset="0"/>
              </a:rPr>
              <a:t>Goose Creek, SC 29445</a:t>
            </a:r>
          </a:p>
        </p:txBody>
      </p:sp>
      <p:sp>
        <p:nvSpPr>
          <p:cNvPr id="5" name="Rectangle 4"/>
          <p:cNvSpPr/>
          <p:nvPr/>
        </p:nvSpPr>
        <p:spPr>
          <a:xfrm>
            <a:off x="-9094" y="16488"/>
            <a:ext cx="7772400" cy="1877437"/>
          </a:xfrm>
          <a:prstGeom prst="rect">
            <a:avLst/>
          </a:prstGeom>
        </p:spPr>
        <p:txBody>
          <a:bodyPr wrap="square">
            <a:spAutoFit/>
          </a:bodyPr>
          <a:lstStyle/>
          <a:p>
            <a:r>
              <a:rPr lang="en-US" dirty="0">
                <a:solidFill>
                  <a:schemeClr val="bg1"/>
                </a:solidFill>
                <a:effectLst>
                  <a:outerShdw blurRad="50800" dist="38100" dir="5400000" algn="t" rotWithShape="0">
                    <a:prstClr val="black">
                      <a:alpha val="40000"/>
                    </a:prstClr>
                  </a:outerShdw>
                </a:effectLst>
                <a:latin typeface="Georgia" panose="02040502050405020303" pitchFamily="18" charset="0"/>
              </a:rPr>
              <a:t>555 Castle Hall </a:t>
            </a:r>
            <a:r>
              <a:rPr lang="en-US" dirty="0" smtClean="0">
                <a:solidFill>
                  <a:schemeClr val="bg1"/>
                </a:solidFill>
                <a:effectLst>
                  <a:outerShdw blurRad="50800" dist="38100" dir="5400000" algn="t" rotWithShape="0">
                    <a:prstClr val="black">
                      <a:alpha val="40000"/>
                    </a:prstClr>
                  </a:outerShdw>
                </a:effectLst>
                <a:latin typeface="Georgia" panose="02040502050405020303" pitchFamily="18" charset="0"/>
              </a:rPr>
              <a:t>Rd</a:t>
            </a:r>
            <a:endParaRPr lang="en-US" dirty="0" smtClean="0">
              <a:solidFill>
                <a:schemeClr val="bg1"/>
              </a:solidFill>
              <a:effectLst>
                <a:outerShdw blurRad="50800" dist="38100" dir="5400000" algn="t" rotWithShape="0">
                  <a:prstClr val="black">
                    <a:alpha val="40000"/>
                  </a:prstClr>
                </a:outerShdw>
              </a:effectLst>
              <a:latin typeface="Georgia" panose="02040502050405020303" pitchFamily="18" charset="0"/>
            </a:endParaRPr>
          </a:p>
          <a:p>
            <a:r>
              <a:rPr lang="nn-NO" sz="1600" dirty="0">
                <a:solidFill>
                  <a:schemeClr val="bg1"/>
                </a:solidFill>
                <a:effectLst>
                  <a:outerShdw blurRad="50800" dist="38100" dir="5400000" algn="t" rotWithShape="0">
                    <a:prstClr val="black">
                      <a:alpha val="40000"/>
                    </a:prstClr>
                  </a:outerShdw>
                </a:effectLst>
                <a:latin typeface="Georgia" panose="02040502050405020303" pitchFamily="18" charset="0"/>
              </a:rPr>
              <a:t>Longpoint</a:t>
            </a:r>
          </a:p>
          <a:p>
            <a:r>
              <a:rPr lang="nn-NO" sz="1600" dirty="0" smtClean="0">
                <a:solidFill>
                  <a:schemeClr val="bg1"/>
                </a:solidFill>
                <a:effectLst>
                  <a:outerShdw blurRad="50800" dist="38100" dir="5400000" algn="t" rotWithShape="0">
                    <a:prstClr val="black">
                      <a:alpha val="40000"/>
                    </a:prstClr>
                  </a:outerShdw>
                </a:effectLst>
                <a:latin typeface="Georgia" panose="02040502050405020303" pitchFamily="18" charset="0"/>
              </a:rPr>
              <a:t>Mt </a:t>
            </a:r>
            <a:r>
              <a:rPr lang="nn-NO" sz="1600" dirty="0">
                <a:solidFill>
                  <a:schemeClr val="bg1"/>
                </a:solidFill>
                <a:effectLst>
                  <a:outerShdw blurRad="50800" dist="38100" dir="5400000" algn="t" rotWithShape="0">
                    <a:prstClr val="black">
                      <a:alpha val="40000"/>
                    </a:prstClr>
                  </a:outerShdw>
                </a:effectLst>
                <a:latin typeface="Georgia" panose="02040502050405020303" pitchFamily="18" charset="0"/>
              </a:rPr>
              <a:t>Pleasant, SC 29464</a:t>
            </a:r>
          </a:p>
          <a:p>
            <a:r>
              <a:rPr lang="nn-NO" sz="1600" dirty="0">
                <a:solidFill>
                  <a:schemeClr val="bg1"/>
                </a:solidFill>
                <a:effectLst>
                  <a:outerShdw blurRad="50800" dist="38100" dir="5400000" algn="t" rotWithShape="0">
                    <a:prstClr val="black">
                      <a:alpha val="40000"/>
                    </a:prstClr>
                  </a:outerShdw>
                </a:effectLst>
                <a:latin typeface="Georgia" panose="02040502050405020303" pitchFamily="18" charset="0"/>
              </a:rPr>
              <a:t>MLS# 15004477</a:t>
            </a:r>
          </a:p>
          <a:p>
            <a:r>
              <a:rPr lang="nn-NO" sz="1600" dirty="0">
                <a:solidFill>
                  <a:schemeClr val="bg1"/>
                </a:solidFill>
                <a:effectLst>
                  <a:outerShdw blurRad="50800" dist="38100" dir="5400000" algn="t" rotWithShape="0">
                    <a:prstClr val="black">
                      <a:alpha val="40000"/>
                    </a:prstClr>
                  </a:outerShdw>
                </a:effectLst>
                <a:latin typeface="Georgia" panose="02040502050405020303" pitchFamily="18" charset="0"/>
              </a:rPr>
              <a:t>$310,000 </a:t>
            </a:r>
            <a:endParaRPr lang="nn-NO" sz="1600" dirty="0" smtClean="0">
              <a:solidFill>
                <a:schemeClr val="bg1"/>
              </a:solidFill>
              <a:effectLst>
                <a:outerShdw blurRad="50800" dist="38100" dir="5400000" algn="t" rotWithShape="0">
                  <a:prstClr val="black">
                    <a:alpha val="40000"/>
                  </a:prstClr>
                </a:outerShdw>
              </a:effectLst>
              <a:latin typeface="Georgia" panose="02040502050405020303" pitchFamily="18" charset="0"/>
            </a:endParaRPr>
          </a:p>
          <a:p>
            <a:r>
              <a:rPr lang="en-US" sz="1600" dirty="0" smtClean="0">
                <a:solidFill>
                  <a:schemeClr val="bg1"/>
                </a:solidFill>
                <a:effectLst>
                  <a:outerShdw blurRad="50800" dist="38100" dir="5400000" algn="t" rotWithShape="0">
                    <a:prstClr val="black">
                      <a:alpha val="40000"/>
                    </a:prstClr>
                  </a:outerShdw>
                </a:effectLst>
                <a:latin typeface="Georgia" panose="02040502050405020303" pitchFamily="18" charset="0"/>
              </a:rPr>
              <a:t>3 </a:t>
            </a:r>
            <a:r>
              <a:rPr lang="en-US" sz="1600" dirty="0" smtClean="0">
                <a:solidFill>
                  <a:schemeClr val="bg1"/>
                </a:solidFill>
                <a:effectLst>
                  <a:outerShdw blurRad="50800" dist="38100" dir="5400000" algn="t" rotWithShape="0">
                    <a:prstClr val="black">
                      <a:alpha val="40000"/>
                    </a:prstClr>
                  </a:outerShdw>
                </a:effectLst>
                <a:latin typeface="Georgia" panose="02040502050405020303" pitchFamily="18" charset="0"/>
              </a:rPr>
              <a:t>Beds | 2½ Baths</a:t>
            </a:r>
          </a:p>
          <a:p>
            <a:r>
              <a:rPr lang="en-US" sz="1600" dirty="0" smtClean="0">
                <a:solidFill>
                  <a:schemeClr val="bg1"/>
                </a:solidFill>
                <a:effectLst>
                  <a:outerShdw blurRad="50800" dist="38100" dir="5400000" algn="t" rotWithShape="0">
                    <a:prstClr val="black">
                      <a:alpha val="40000"/>
                    </a:prstClr>
                  </a:outerShdw>
                </a:effectLst>
                <a:latin typeface="Georgia" panose="02040502050405020303" pitchFamily="18" charset="0"/>
              </a:rPr>
              <a:t>1,478 </a:t>
            </a:r>
            <a:r>
              <a:rPr lang="en-US" sz="1600" dirty="0" smtClean="0">
                <a:solidFill>
                  <a:schemeClr val="bg1"/>
                </a:solidFill>
                <a:effectLst>
                  <a:outerShdw blurRad="50800" dist="38100" dir="5400000" algn="t" rotWithShape="0">
                    <a:prstClr val="black">
                      <a:alpha val="40000"/>
                    </a:prstClr>
                  </a:outerShdw>
                </a:effectLst>
                <a:latin typeface="Georgia" panose="02040502050405020303" pitchFamily="18" charset="0"/>
              </a:rPr>
              <a:t>Square Feet</a:t>
            </a:r>
            <a:endParaRPr lang="en-US" sz="1600" dirty="0"/>
          </a:p>
        </p:txBody>
      </p:sp>
      <p:pic>
        <p:nvPicPr>
          <p:cNvPr id="23" name="Picture 2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0" y="2000404"/>
            <a:ext cx="2393086" cy="1589859"/>
          </a:xfrm>
          <a:prstGeom prst="rect">
            <a:avLst/>
          </a:prstGeom>
          <a:ln>
            <a:noFill/>
          </a:ln>
          <a:effectLst>
            <a:softEdge rad="112500"/>
          </a:effectLst>
        </p:spPr>
      </p:pic>
      <p:grpSp>
        <p:nvGrpSpPr>
          <p:cNvPr id="11" name="Group 10"/>
          <p:cNvGrpSpPr/>
          <p:nvPr/>
        </p:nvGrpSpPr>
        <p:grpSpPr>
          <a:xfrm>
            <a:off x="79928" y="7543800"/>
            <a:ext cx="7594356" cy="1214430"/>
            <a:chOff x="76608" y="7543800"/>
            <a:chExt cx="7594356" cy="1214430"/>
          </a:xfrm>
        </p:grpSpPr>
        <p:pic>
          <p:nvPicPr>
            <p:cNvPr id="24" name="Picture 2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065017" y="7543800"/>
              <a:ext cx="1695141" cy="1214430"/>
            </a:xfrm>
            <a:prstGeom prst="rect">
              <a:avLst/>
            </a:prstGeom>
            <a:ln>
              <a:noFill/>
            </a:ln>
            <a:effectLst>
              <a:outerShdw blurRad="190500" algn="tl" rotWithShape="0">
                <a:srgbClr val="000000">
                  <a:alpha val="70000"/>
                </a:srgbClr>
              </a:outerShdw>
            </a:effectLst>
          </p:spPr>
        </p:pic>
        <p:pic>
          <p:nvPicPr>
            <p:cNvPr id="25" name="Picture 2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920993" y="7543800"/>
              <a:ext cx="1827983" cy="1214430"/>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842981" y="7543800"/>
              <a:ext cx="1827983" cy="1214429"/>
            </a:xfrm>
            <a:prstGeom prst="rect">
              <a:avLst/>
            </a:prstGeom>
            <a:ln>
              <a:noFill/>
            </a:ln>
            <a:effectLst>
              <a:outerShdw blurRad="190500" algn="tl" rotWithShape="0">
                <a:srgbClr val="000000">
                  <a:alpha val="70000"/>
                </a:srgbClr>
              </a:outerShdw>
            </a:effectLst>
          </p:spPr>
        </p:pic>
        <p:pic>
          <p:nvPicPr>
            <p:cNvPr id="27" name="Picture 26"/>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76608" y="7543800"/>
              <a:ext cx="1827983" cy="1214429"/>
            </a:xfrm>
            <a:prstGeom prst="rect">
              <a:avLst/>
            </a:prstGeom>
            <a:ln>
              <a:noFill/>
            </a:ln>
            <a:effectLst>
              <a:outerShdw blurRad="190500" algn="tl" rotWithShape="0">
                <a:srgbClr val="000000">
                  <a:alpha val="70000"/>
                </a:srgbClr>
              </a:outerShdw>
            </a:effectLst>
          </p:spPr>
        </p:pic>
      </p:gr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TotalTime>
  <Words>171</Words>
  <Application>Microsoft Office PowerPoint</Application>
  <PresentationFormat>Custom</PresentationFormat>
  <Paragraphs>16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Move Right In!!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atp1313@gmail.com</cp:lastModifiedBy>
  <cp:revision>15</cp:revision>
  <dcterms:created xsi:type="dcterms:W3CDTF">2006-08-16T00:00:00Z</dcterms:created>
  <dcterms:modified xsi:type="dcterms:W3CDTF">2015-02-26T19:52:22Z</dcterms:modified>
</cp:coreProperties>
</file>