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04" y="51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538" y="9067801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034" y="3765456"/>
            <a:ext cx="7772186" cy="3591373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is a Lovely 2 BR townhome in a perfectly convenient location. Nicely sized rooms freshly painted, and the Kitchen has solid wood cabinets, new fridge, new dishwasher. The cozy family room includes a brick wood burning fireplace, there is a large laundry room. The back door leads to a covered porch for a nice outdoor setting. The covered porch opens to a small back yard with a wooden privacy fence. The master bedroom has a full bathroom, while the 2nd bedroom has access to a 1/2 bath. You will enjoy barbecues in your backyard. Located Just a few minutes to the Charleston International airport. Conveniently located; shopping, restaurants and interstate nearby and just minutes to Air Force base, Boeing or down town Charleston! Low Regime fee!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1" y="9102372"/>
            <a:ext cx="3104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 Hopkins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708-5930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James.Hopkins@AgentOwnedRealty.com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945785" y="9125454"/>
            <a:ext cx="30543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AgentOwned Premiere Group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1800 Trolley Rd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190883" y="-685800"/>
            <a:ext cx="3030819" cy="838200"/>
          </a:xfrm>
          <a:prstGeom prst="ribbon">
            <a:avLst>
              <a:gd name="adj1" fmla="val 16667"/>
              <a:gd name="adj2" fmla="val 75000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Open House Saturday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12:00 until 4:00</a:t>
            </a:r>
            <a:endParaRPr lang="en-US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3000" y="9051007"/>
            <a:ext cx="911481" cy="713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926170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5923" y="636284"/>
            <a:ext cx="3077755" cy="312917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5564 W Shirley Dr</a:t>
            </a:r>
            <a:b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Ashley Villas</a:t>
            </a:r>
            <a:b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North Charleston</a:t>
            </a:r>
            <a:b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20031922</a:t>
            </a:r>
            <a:b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$145,000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E51621-7B65-4418-8136-3CEFC1AB779D}"/>
              </a:ext>
            </a:extLst>
          </p:cNvPr>
          <p:cNvSpPr/>
          <p:nvPr/>
        </p:nvSpPr>
        <p:spPr>
          <a:xfrm>
            <a:off x="0" y="1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Lovely 2 BR Townhome In A Perfectly Convenient Location</a:t>
            </a:r>
            <a:endParaRPr lang="en-US" sz="32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pic>
        <p:nvPicPr>
          <p:cNvPr id="18" name="Picture 5">
            <a:extLst>
              <a:ext uri="{FF2B5EF4-FFF2-40B4-BE49-F238E27FC236}">
                <a16:creationId xmlns:a16="http://schemas.microsoft.com/office/drawing/2014/main" id="{5D4DD655-7B75-4099-992B-D4A8F0FA1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9044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>
            <a:extLst>
              <a:ext uri="{FF2B5EF4-FFF2-40B4-BE49-F238E27FC236}">
                <a16:creationId xmlns:a16="http://schemas.microsoft.com/office/drawing/2014/main" id="{DC797C08-3FB3-454E-BD7C-A42A76C70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77607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>
            <a:extLst>
              <a:ext uri="{FF2B5EF4-FFF2-40B4-BE49-F238E27FC236}">
                <a16:creationId xmlns:a16="http://schemas.microsoft.com/office/drawing/2014/main" id="{68BAF3C1-B6EF-4096-B0DA-86A2041D6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0800000">
            <a:off x="6971857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C596346-2AC0-4F33-B69D-8FD32CF55E4E}"/>
              </a:ext>
            </a:extLst>
          </p:cNvPr>
          <p:cNvSpPr/>
          <p:nvPr/>
        </p:nvSpPr>
        <p:spPr>
          <a:xfrm>
            <a:off x="-2969945" y="1706101"/>
            <a:ext cx="25889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Open House Saturday 8/24/19</a:t>
            </a:r>
          </a:p>
          <a:p>
            <a:r>
              <a:rPr lang="en-US" dirty="0">
                <a:latin typeface="Georgia" panose="02040502050405020303" pitchFamily="18" charset="0"/>
              </a:rPr>
              <a:t>12:00 until 4:00</a:t>
            </a:r>
          </a:p>
        </p:txBody>
      </p:sp>
      <p:pic>
        <p:nvPicPr>
          <p:cNvPr id="25" name="Picture 5">
            <a:extLst>
              <a:ext uri="{FF2B5EF4-FFF2-40B4-BE49-F238E27FC236}">
                <a16:creationId xmlns:a16="http://schemas.microsoft.com/office/drawing/2014/main" id="{BA609215-8DFF-469D-8972-E17293E01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23296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9044" y="636284"/>
            <a:ext cx="2346879" cy="312917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57F2B0E4-B2B5-47EE-9CF6-FB42B8777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53678" y="636284"/>
            <a:ext cx="2346879" cy="312917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>
            <a:extLst>
              <a:ext uri="{FF2B5EF4-FFF2-40B4-BE49-F238E27FC236}">
                <a16:creationId xmlns:a16="http://schemas.microsoft.com/office/drawing/2014/main" id="{78DAA8DB-0272-4B44-A0FF-F55A956C7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4733" y="7391400"/>
            <a:ext cx="1028700" cy="13716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208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</vt:lpstr>
      <vt:lpstr>Office Theme</vt:lpstr>
      <vt:lpstr>5564 W Shirley Dr  Ashley Villas North Charleston MLS# 20031922 $145,000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2020-12-10T20:46:38Z</dcterms:modified>
</cp:coreProperties>
</file>