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2220" y="6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9/29/2015</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gif"/><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image" Target="../media/image8.jpeg"/><Relationship Id="rId5" Type="http://schemas.openxmlformats.org/officeDocument/2006/relationships/hyperlink" Target="http://www.agentownedrealty.com/" TargetMode="External"/><Relationship Id="rId10" Type="http://schemas.openxmlformats.org/officeDocument/2006/relationships/image" Target="../media/image7.jpeg"/><Relationship Id="rId4" Type="http://schemas.openxmlformats.org/officeDocument/2006/relationships/hyperlink" Target="mailto:jill@agentowned.com" TargetMode="External"/><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772400" cy="10058400"/>
          </a:xfrm>
          <a:prstGeom prst="rect">
            <a:avLst/>
          </a:prstGeom>
          <a:gradFill>
            <a:gsLst>
              <a:gs pos="0">
                <a:schemeClr val="tx2"/>
              </a:gs>
              <a:gs pos="50000">
                <a:schemeClr val="accent1">
                  <a:tint val="44500"/>
                  <a:satMod val="160000"/>
                </a:schemeClr>
              </a:gs>
              <a:gs pos="100000">
                <a:schemeClr val="bg1"/>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99413" y="869423"/>
            <a:ext cx="4773574" cy="3169177"/>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4267200" y="2957630"/>
            <a:ext cx="3576584" cy="523220"/>
          </a:xfrm>
          <a:prstGeom prst="rect">
            <a:avLst/>
          </a:prstGeom>
        </p:spPr>
        <p:txBody>
          <a:bodyPr wrap="square">
            <a:spAutoFit/>
          </a:bodyPr>
          <a:lstStyle/>
          <a:p>
            <a:pPr algn="ctr"/>
            <a:r>
              <a:rPr lang="en-US" sz="2800" b="1" i="1" dirty="0" smtClean="0">
                <a:solidFill>
                  <a:schemeClr val="bg1"/>
                </a:solidFill>
                <a:effectLst>
                  <a:outerShdw blurRad="50800" dist="38100" dir="5400000" algn="t" rotWithShape="0">
                    <a:schemeClr val="tx1">
                      <a:alpha val="77000"/>
                    </a:schemeClr>
                  </a:outerShdw>
                </a:effectLst>
                <a:latin typeface="Gabriola" panose="04040605051002020D02" pitchFamily="82" charset="0"/>
              </a:rPr>
              <a:t>Loaded with Updates</a:t>
            </a:r>
            <a:endPar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endParaRPr>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75164" y="8883171"/>
            <a:ext cx="1562527" cy="715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 y="4063529"/>
            <a:ext cx="7772399" cy="686346"/>
          </a:xfrm>
        </p:spPr>
        <p:txBody>
          <a:bodyPr anchor="ctr">
            <a:noAutofit/>
          </a:bodyPr>
          <a:lstStyle/>
          <a:p>
            <a:r>
              <a:rPr lang="en-US" sz="18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5569 W Shirley </a:t>
            </a:r>
            <a:r>
              <a:rPr lang="en-US" sz="1800" b="1" dirty="0" smtClean="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Drive</a:t>
            </a:r>
            <a:br>
              <a:rPr lang="en-US" sz="1800" b="1" dirty="0" smtClean="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6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Ashley Villas | North Charleston, SC 29418 | MLS# 15025443 | $330,000</a:t>
            </a:r>
            <a:endParaRPr lang="en-US" sz="1200" dirty="0">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0" y="4774804"/>
            <a:ext cx="7772400" cy="2751683"/>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Spectacular views! PRIVATE DEEP WATER DOCK! This 2 bedroom 2 bath home is GORGEOUS! The great room has beautiful wood floors and a gas brick fireplace with white wood mantle and leads to a private dining room. The gourmet kitchen has refinished countertops and new tile backsplash, and a beautiful arch brick entrance. Also on the main floor is an oversized bedroom with an abundance natural light. This bedroom has access to the first floor bathroom that has white painted brick. The first floor has glass doors that lead to the screen porch with new ceramic tile and entry to the wonderfully landscaped backyard and private dock with floater. The second floor has a master bathroom with a large walk in closet and private spa like bath with jetted tub and separate shower. In addition, the second floor has a bonus room with wet bar and refrigerator to use while having guest on the second floor deck. There is plenty of room to entertain on the upstairs deck or enjoy a cup of coffee in the morning while enjoying the magnificent views of the Ashley River. Ashley Villas in North Charleston is close to local shopping and grocery stores and is a short drive to downtown Charleston with 5-star restaurants, world class shopping and iconic history as well as only MINUTES to drive to Boeing, the airport, Daniel Island and the beaches. Come take a look, because you will not find another home with a deep water private dock that offers as much as this one: a boater's delight and entertainer's dream!</a:t>
            </a:r>
          </a:p>
        </p:txBody>
      </p:sp>
      <p:sp>
        <p:nvSpPr>
          <p:cNvPr id="6" name="Rectangle 5"/>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smtClean="0">
                <a:latin typeface="Georgia" panose="02040502050405020303" pitchFamily="18" charset="0"/>
                <a:cs typeface="Microsoft Sans Serif" panose="020B0604020202020204" pitchFamily="34" charset="0"/>
              </a:rPr>
              <a:t>Marcacci</a:t>
            </a:r>
            <a:endParaRPr lang="en-US" sz="1600" b="1" dirty="0" smtClean="0">
              <a:latin typeface="Georgia" panose="02040502050405020303" pitchFamily="18" charset="0"/>
              <a:cs typeface="Microsoft Sans Serif" panose="020B0604020202020204" pitchFamily="34" charset="0"/>
            </a:endParaRPr>
          </a:p>
          <a:p>
            <a:pPr algn="ctr"/>
            <a:r>
              <a:rPr lang="en-US" sz="1400" dirty="0" smtClean="0">
                <a:latin typeface="Georgia" panose="02040502050405020303" pitchFamily="18" charset="0"/>
              </a:rPr>
              <a:t>843-297-5590</a:t>
            </a:r>
            <a:r>
              <a:rPr lang="en-US" sz="1400" dirty="0">
                <a:latin typeface="Georgia" panose="02040502050405020303" pitchFamily="18" charset="0"/>
                <a:cs typeface="Microsoft Sans Serif" panose="020B0604020202020204" pitchFamily="34" charset="0"/>
              </a:rPr>
              <a:t/>
            </a:r>
            <a:br>
              <a:rPr lang="en-US" sz="1400" dirty="0">
                <a:latin typeface="Georgia" panose="02040502050405020303" pitchFamily="18" charset="0"/>
                <a:cs typeface="Microsoft Sans Serif" panose="020B0604020202020204" pitchFamily="34" charset="0"/>
              </a:rPr>
            </a:br>
            <a:r>
              <a:rPr lang="en-US" sz="1400" dirty="0" smtClean="0">
                <a:latin typeface="Georgia" panose="02040502050405020303" pitchFamily="18" charset="0"/>
                <a:cs typeface="Microsoft Sans Serif" panose="020B0604020202020204" pitchFamily="34" charset="0"/>
                <a:hlinkClick r:id="rId4"/>
              </a:rPr>
              <a:t>jill@agentowned.com</a:t>
            </a:r>
            <a:r>
              <a:rPr lang="en-US" sz="1400" dirty="0" smtClean="0">
                <a:latin typeface="Georgia" panose="02040502050405020303" pitchFamily="18" charset="0"/>
                <a:cs typeface="Microsoft Sans Serif" panose="020B0604020202020204" pitchFamily="34" charset="0"/>
              </a:rPr>
              <a:t>   </a:t>
            </a:r>
            <a:endParaRPr lang="en-US" sz="1400" dirty="0">
              <a:latin typeface="Georgia" panose="02040502050405020303" pitchFamily="18" charset="0"/>
              <a:cs typeface="Microsoft Sans Serif" panose="020B0604020202020204" pitchFamily="34" charset="0"/>
            </a:endParaRPr>
          </a:p>
        </p:txBody>
      </p:sp>
      <p:sp>
        <p:nvSpPr>
          <p:cNvPr id="9" name="Rectangle 8"/>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a:t>
            </a:r>
            <a:r>
              <a:rPr lang="en-US" sz="1000" dirty="0" smtClean="0">
                <a:latin typeface="Georgia" panose="02040502050405020303" pitchFamily="18" charset="0"/>
                <a:cs typeface="Microsoft Sans Serif" panose="020B0604020202020204" pitchFamily="34" charset="0"/>
              </a:rPr>
              <a:t>Preferred Group</a:t>
            </a:r>
            <a:r>
              <a:rPr lang="en-US" sz="1000" dirty="0">
                <a:latin typeface="Georgia" panose="02040502050405020303" pitchFamily="18" charset="0"/>
                <a:cs typeface="Microsoft Sans Serif" panose="020B0604020202020204" pitchFamily="34" charset="0"/>
              </a:rPr>
              <a:t>, Inc</a:t>
            </a:r>
            <a:r>
              <a:rPr lang="en-US" sz="1000" dirty="0" smtClean="0">
                <a:latin typeface="Georgia" panose="02040502050405020303" pitchFamily="18" charset="0"/>
                <a:cs typeface="Microsoft Sans Serif" panose="020B0604020202020204" pitchFamily="34" charset="0"/>
              </a:rPr>
              <a:t>. | </a:t>
            </a:r>
            <a:r>
              <a:rPr lang="en-US" sz="1000" dirty="0">
                <a:latin typeface="Georgia" panose="02040502050405020303" pitchFamily="18" charset="0"/>
                <a:cs typeface="Microsoft Sans Serif" panose="020B0604020202020204" pitchFamily="34" charset="0"/>
              </a:rPr>
              <a:t>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10" name="Down Ribbon 9"/>
          <p:cNvSpPr/>
          <p:nvPr/>
        </p:nvSpPr>
        <p:spPr>
          <a:xfrm>
            <a:off x="1270243" y="158148"/>
            <a:ext cx="5231914" cy="831471"/>
          </a:xfrm>
          <a:prstGeom prst="ribbon">
            <a:avLst>
              <a:gd name="adj1" fmla="val 16667"/>
              <a:gd name="adj2" fmla="val 71557"/>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dirty="0">
                <a:solidFill>
                  <a:schemeClr val="tx1"/>
                </a:solidFill>
                <a:latin typeface="Gabriola" panose="04040605051002020D02" pitchFamily="82" charset="0"/>
              </a:rPr>
              <a:t>New Listing with Private Dock</a:t>
            </a:r>
          </a:p>
        </p:txBody>
      </p:sp>
      <p:sp>
        <p:nvSpPr>
          <p:cNvPr id="25" name="Rectangle 24"/>
          <p:cNvSpPr/>
          <p:nvPr/>
        </p:nvSpPr>
        <p:spPr>
          <a:xfrm>
            <a:off x="157216" y="8915400"/>
            <a:ext cx="2543810" cy="769441"/>
          </a:xfrm>
          <a:prstGeom prst="rect">
            <a:avLst/>
          </a:prstGeom>
        </p:spPr>
        <p:txBody>
          <a:bodyPr wrap="square">
            <a:spAutoFit/>
          </a:bodyPr>
          <a:lstStyle/>
          <a:p>
            <a:pPr algn="ctr"/>
            <a:r>
              <a:rPr lang="en-US" sz="1600" b="1" dirty="0" smtClean="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r>
              <a:rPr lang="en-US" sz="1400" dirty="0">
                <a:latin typeface="Georgia" panose="02040502050405020303" pitchFamily="18" charset="0"/>
                <a:cs typeface="Microsoft Sans Serif" panose="020B0604020202020204" pitchFamily="34" charset="0"/>
              </a:rPr>
              <a:t/>
            </a:r>
            <a:br>
              <a:rPr lang="en-US" sz="1400" dirty="0">
                <a:latin typeface="Georgia" panose="02040502050405020303" pitchFamily="18" charset="0"/>
                <a:cs typeface="Microsoft Sans Serif" panose="020B0604020202020204" pitchFamily="34" charset="0"/>
              </a:rPr>
            </a:br>
            <a:r>
              <a:rPr lang="en-US" sz="1400" dirty="0" smtClean="0">
                <a:latin typeface="Georgia" panose="02040502050405020303" pitchFamily="18" charset="0"/>
                <a:cs typeface="Microsoft Sans Serif" panose="020B0604020202020204" pitchFamily="34" charset="0"/>
                <a:hlinkClick r:id="rId4"/>
              </a:rPr>
              <a:t>stan.huff@agentowned.com</a:t>
            </a:r>
            <a:r>
              <a:rPr lang="en-US" sz="1400" dirty="0" smtClean="0">
                <a:latin typeface="Georgia" panose="02040502050405020303" pitchFamily="18" charset="0"/>
                <a:cs typeface="Microsoft Sans Serif" panose="020B0604020202020204" pitchFamily="34" charset="0"/>
              </a:rPr>
              <a:t>  </a:t>
            </a:r>
          </a:p>
        </p:txBody>
      </p:sp>
      <p:sp>
        <p:nvSpPr>
          <p:cNvPr id="7" name="Rectangle 6"/>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5"/>
              </a:rPr>
              <a:t>www.agentownedrealty.com</a:t>
            </a:r>
            <a:endParaRPr lang="en-US" sz="1000" dirty="0"/>
          </a:p>
        </p:txBody>
      </p:sp>
      <p:pic>
        <p:nvPicPr>
          <p:cNvPr id="11" name="Picture 10"/>
          <p:cNvPicPr>
            <a:picLocks noChangeAspect="1"/>
          </p:cNvPicPr>
          <p:nvPr/>
        </p:nvPicPr>
        <p:blipFill>
          <a:blip r:embed="rId6"/>
          <a:stretch>
            <a:fillRect/>
          </a:stretch>
        </p:blipFill>
        <p:spPr>
          <a:xfrm>
            <a:off x="3375375" y="9037568"/>
            <a:ext cx="1021651" cy="536147"/>
          </a:xfrm>
          <a:prstGeom prst="rect">
            <a:avLst/>
          </a:prstGeom>
        </p:spPr>
      </p:pic>
      <p:pic>
        <p:nvPicPr>
          <p:cNvPr id="17"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5867400" y="1216632"/>
            <a:ext cx="1752600" cy="115328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52400" y="1216632"/>
            <a:ext cx="1752601" cy="115328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8"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52400" y="2540572"/>
            <a:ext cx="1752601" cy="115081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0"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5867400" y="2538104"/>
            <a:ext cx="1752600" cy="115328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3985967" y="7608835"/>
            <a:ext cx="1702393" cy="1154165"/>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2070979" y="7609274"/>
            <a:ext cx="1735948" cy="115328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3" name="Picture 5"/>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152400" y="7609274"/>
            <a:ext cx="1739539" cy="115328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5867400" y="7612860"/>
            <a:ext cx="1752600" cy="1146114"/>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321</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Microsoft Sans Serif</vt:lpstr>
      <vt:lpstr>Office Theme</vt:lpstr>
      <vt:lpstr>5569 W Shirley Drive Ashley Villas | North Charleston, SC 29418 | MLS# 15025443 | $330,000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cp:lastModifiedBy>
  <cp:revision>31</cp:revision>
  <dcterms:created xsi:type="dcterms:W3CDTF">2006-08-16T00:00:00Z</dcterms:created>
  <dcterms:modified xsi:type="dcterms:W3CDTF">2015-09-29T20:49:38Z</dcterms:modified>
</cp:coreProperties>
</file>