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587F"/>
    <a:srgbClr val="3F5579"/>
    <a:srgbClr val="4A6492"/>
    <a:srgbClr val="5E7DA9"/>
    <a:srgbClr val="4A6594"/>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5/25/2016</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9" y="459096"/>
            <a:ext cx="6098699" cy="4340745"/>
          </a:xfrm>
          <a:prstGeom prst="rect">
            <a:avLst/>
          </a:prstGeom>
          <a:ln>
            <a:noFill/>
          </a:ln>
          <a:effectLst>
            <a:softEdge rad="112500"/>
          </a:effectLst>
        </p:spPr>
      </p:pic>
      <p:sp>
        <p:nvSpPr>
          <p:cNvPr id="2" name="Title 1"/>
          <p:cNvSpPr>
            <a:spLocks noGrp="1"/>
          </p:cNvSpPr>
          <p:nvPr>
            <p:ph type="ctrTitle"/>
          </p:nvPr>
        </p:nvSpPr>
        <p:spPr>
          <a:xfrm>
            <a:off x="150675" y="3381324"/>
            <a:ext cx="3996617" cy="1295401"/>
          </a:xfrm>
        </p:spPr>
        <p:txBody>
          <a:bodyPr anchor="ctr">
            <a:noAutofit/>
          </a:bodyPr>
          <a:lstStyle/>
          <a:p>
            <a:pPr algn="l"/>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5576 </a:t>
            </a: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Frisco </a:t>
            </a:r>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Ln</a:t>
            </a:r>
            <a:b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$515,000</a:t>
            </a:r>
            <a:r>
              <a:rPr lang="en-US" sz="1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TMS 220-00-00-099</a:t>
            </a:r>
            <a:endPar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0795" y="4988546"/>
            <a:ext cx="6085205" cy="3995173"/>
          </a:xfrm>
          <a:noFill/>
        </p:spPr>
        <p:txBody>
          <a:bodyPr anchor="ctr">
            <a:noAutofit/>
          </a:bodyPr>
          <a:lstStyle/>
          <a:p>
            <a:r>
              <a:rPr lang="en-US" sz="1600" b="1" u="sng" dirty="0">
                <a:solidFill>
                  <a:schemeClr val="tx1"/>
                </a:solidFill>
                <a:latin typeface="Georgia" panose="02040502050405020303" pitchFamily="18" charset="0"/>
                <a:cs typeface="Microsoft Sans Serif" panose="020B0604020202020204" pitchFamily="34" charset="0"/>
              </a:rPr>
              <a:t>FOR SALE BY OWNER</a:t>
            </a:r>
            <a:br>
              <a:rPr lang="en-US" sz="1600" b="1" u="sng" dirty="0">
                <a:solidFill>
                  <a:schemeClr val="tx1"/>
                </a:solidFill>
                <a:latin typeface="Georgia" panose="02040502050405020303" pitchFamily="18" charset="0"/>
                <a:cs typeface="Microsoft Sans Serif" panose="020B0604020202020204" pitchFamily="34" charset="0"/>
              </a:rPr>
            </a:br>
            <a:endParaRPr lang="en-US" sz="1600" b="1" u="sng" dirty="0" smtClean="0">
              <a:solidFill>
                <a:schemeClr val="tx1"/>
              </a:solidFill>
              <a:latin typeface="Georgia" panose="02040502050405020303" pitchFamily="18" charset="0"/>
              <a:cs typeface="Microsoft Sans Serif" panose="020B0604020202020204" pitchFamily="34" charset="0"/>
            </a:endParaRPr>
          </a:p>
          <a:p>
            <a:r>
              <a:rPr lang="en-US" sz="1600" dirty="0" smtClean="0">
                <a:solidFill>
                  <a:schemeClr val="tx1"/>
                </a:solidFill>
                <a:latin typeface="Georgia" panose="02040502050405020303" pitchFamily="18" charset="0"/>
                <a:cs typeface="Microsoft Sans Serif" panose="020B0604020202020204" pitchFamily="34" charset="0"/>
              </a:rPr>
              <a:t>If </a:t>
            </a:r>
            <a:r>
              <a:rPr lang="en-US" sz="1600" dirty="0">
                <a:solidFill>
                  <a:schemeClr val="tx1"/>
                </a:solidFill>
                <a:latin typeface="Georgia" panose="02040502050405020303" pitchFamily="18" charset="0"/>
                <a:cs typeface="Microsoft Sans Serif" panose="020B0604020202020204" pitchFamily="34" charset="0"/>
              </a:rPr>
              <a:t>you are looking for a peaceful, waterside location to call home, without the hassle of living in a neighborhood with expensive HOA dues, you don’t want to miss this one!  Seldom do properties this nice come on the market.  This beautiful, semi-private 0.82 acre waterfront lot is located on Church Creek with easy access to the Intracoastal Waterway.  A great home site with a cleared field as well as a wooded area with live oaks and beautiful views of the marsh and water.  Dock permit in hand!  Visit the location to imagine yourself living in your dream home on this property.</a:t>
            </a:r>
          </a:p>
        </p:txBody>
      </p:sp>
      <p:sp>
        <p:nvSpPr>
          <p:cNvPr id="6" name="Rectangle 5"/>
          <p:cNvSpPr/>
          <p:nvPr/>
        </p:nvSpPr>
        <p:spPr>
          <a:xfrm>
            <a:off x="8096" y="9155426"/>
            <a:ext cx="6134096" cy="830997"/>
          </a:xfrm>
          <a:prstGeom prst="rect">
            <a:avLst/>
          </a:prstGeom>
        </p:spPr>
        <p:txBody>
          <a:bodyPr wrap="square">
            <a:spAutoFit/>
          </a:bodyPr>
          <a:lstStyle/>
          <a:p>
            <a:pPr algn="ctr"/>
            <a:r>
              <a:rPr lang="de-DE" sz="1600" b="1" dirty="0">
                <a:latin typeface="Georgia" panose="02040502050405020303" pitchFamily="18" charset="0"/>
                <a:cs typeface="Microsoft Sans Serif" panose="020B0604020202020204" pitchFamily="34" charset="0"/>
              </a:rPr>
              <a:t>Elbert Rozier</a:t>
            </a:r>
          </a:p>
          <a:p>
            <a:pPr algn="ctr"/>
            <a:r>
              <a:rPr lang="de-DE" sz="1600" dirty="0">
                <a:solidFill>
                  <a:schemeClr val="tx1">
                    <a:lumMod val="85000"/>
                    <a:lumOff val="15000"/>
                  </a:schemeClr>
                </a:solidFill>
                <a:latin typeface="Georgia" panose="02040502050405020303" pitchFamily="18" charset="0"/>
                <a:cs typeface="Microsoft Sans Serif" panose="020B0604020202020204" pitchFamily="34" charset="0"/>
              </a:rPr>
              <a:t>Ph: </a:t>
            </a:r>
            <a:r>
              <a:rPr lang="de-DE" sz="1600" dirty="0" smtClean="0">
                <a:solidFill>
                  <a:schemeClr val="tx1">
                    <a:lumMod val="85000"/>
                    <a:lumOff val="15000"/>
                  </a:schemeClr>
                </a:solidFill>
                <a:latin typeface="Georgia" panose="02040502050405020303" pitchFamily="18" charset="0"/>
                <a:cs typeface="Microsoft Sans Serif" panose="020B0604020202020204" pitchFamily="34" charset="0"/>
              </a:rPr>
              <a:t>843.442.2126</a:t>
            </a:r>
          </a:p>
          <a:p>
            <a:pPr algn="ctr"/>
            <a:r>
              <a:rPr lang="de-DE" sz="1600" dirty="0" smtClean="0">
                <a:solidFill>
                  <a:schemeClr val="tx1">
                    <a:lumMod val="85000"/>
                    <a:lumOff val="15000"/>
                  </a:schemeClr>
                </a:solidFill>
                <a:latin typeface="Georgia" panose="02040502050405020303" pitchFamily="18" charset="0"/>
                <a:cs typeface="Microsoft Sans Serif" panose="020B0604020202020204" pitchFamily="34" charset="0"/>
              </a:rPr>
              <a:t>emrozier@bellsouth.net</a:t>
            </a:r>
            <a:endParaRPr lang="en-US" sz="1050" dirty="0">
              <a:solidFill>
                <a:schemeClr val="tx1">
                  <a:lumMod val="85000"/>
                  <a:lumOff val="15000"/>
                </a:schemeClr>
              </a:solidFill>
              <a:latin typeface="Georgia" panose="02040502050405020303" pitchFamily="18" charset="0"/>
              <a:cs typeface="Microsoft Sans Serif" panose="020B0604020202020204" pitchFamily="34" charset="0"/>
            </a:endParaRPr>
          </a:p>
        </p:txBody>
      </p:sp>
      <p:sp>
        <p:nvSpPr>
          <p:cNvPr id="11" name="Rectangle 10"/>
          <p:cNvSpPr/>
          <p:nvPr/>
        </p:nvSpPr>
        <p:spPr>
          <a:xfrm>
            <a:off x="8096" y="-2568"/>
            <a:ext cx="7767003" cy="461665"/>
          </a:xfrm>
          <a:prstGeom prst="rect">
            <a:avLst/>
          </a:prstGeom>
          <a:noFill/>
        </p:spPr>
        <p:txBody>
          <a:bodyPr wrap="square" lIns="91440" tIns="45720" rIns="91440" bIns="45720">
            <a:spAutoFit/>
          </a:bodyPr>
          <a:lstStyle/>
          <a:p>
            <a:pPr algn="ctr"/>
            <a:r>
              <a:rPr lang="en-US" sz="2400" b="1" i="1" dirty="0">
                <a:ln w="12700">
                  <a:noFill/>
                  <a:prstDash val="solid"/>
                </a:ln>
                <a:solidFill>
                  <a:schemeClr val="tx2"/>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rPr>
              <a:t>DEEP WATER LOT FOR SALE ON JOHNS ISLAND!!</a:t>
            </a:r>
            <a:endParaRPr lang="en-US" b="1" i="1" dirty="0">
              <a:ln w="12700">
                <a:noFill/>
                <a:prstDash val="solid"/>
              </a:ln>
              <a:solidFill>
                <a:schemeClr val="tx2"/>
              </a:solidFill>
              <a:effectLst>
                <a:outerShdw blurRad="41275" dist="20320" dir="1800000" algn="tl" rotWithShape="0">
                  <a:srgbClr val="000000">
                    <a:alpha val="40000"/>
                  </a:srgbClr>
                </a:outerShdw>
              </a:effectLst>
              <a:latin typeface="Narkisim" panose="020E0502050101010101" pitchFamily="34" charset="-79"/>
              <a:cs typeface="Narkisim" panose="020E0502050101010101" pitchFamily="34" charset="-79"/>
            </a:endParaRPr>
          </a:p>
        </p:txBody>
      </p:sp>
      <p:sp>
        <p:nvSpPr>
          <p:cNvPr id="8" name="Rectangle 7"/>
          <p:cNvSpPr/>
          <p:nvPr/>
        </p:nvSpPr>
        <p:spPr>
          <a:xfrm>
            <a:off x="-2118413" y="1962277"/>
            <a:ext cx="1933275" cy="830997"/>
          </a:xfrm>
          <a:prstGeom prst="rect">
            <a:avLst/>
          </a:prstGeom>
        </p:spPr>
        <p:txBody>
          <a:bodyPr wrap="square">
            <a:spAutoFit/>
          </a:bodyPr>
          <a:lstStyle/>
          <a:p>
            <a:pPr algn="ctr"/>
            <a:r>
              <a:rPr lang="en-US" sz="2400" b="1" i="1" dirty="0" smtClean="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42192" y="7163180"/>
            <a:ext cx="1482332" cy="988704"/>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42192" y="8839200"/>
            <a:ext cx="1480604" cy="987552"/>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42192" y="459096"/>
            <a:ext cx="1482332" cy="988704"/>
          </a:xfrm>
          <a:prstGeom prst="rect">
            <a:avLst/>
          </a:prstGeom>
          <a:ln>
            <a:noFill/>
          </a:ln>
          <a:effectLst>
            <a:outerShdw blurRad="292100" dist="139700" dir="2700000" algn="tl" rotWithShape="0">
              <a:srgbClr val="333333">
                <a:alpha val="65000"/>
              </a:srgbClr>
            </a:outerShdw>
          </a:effectLst>
        </p:spPr>
      </p:pic>
      <p:pic>
        <p:nvPicPr>
          <p:cNvPr id="35" name="Picture 3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42192" y="5487159"/>
            <a:ext cx="1482332" cy="988704"/>
          </a:xfrm>
          <a:prstGeom prst="rect">
            <a:avLst/>
          </a:prstGeom>
          <a:ln>
            <a:noFill/>
          </a:ln>
          <a:effectLst>
            <a:outerShdw blurRad="292100" dist="139700" dir="2700000" algn="tl" rotWithShape="0">
              <a:srgbClr val="333333">
                <a:alpha val="65000"/>
              </a:srgbClr>
            </a:outerShdw>
          </a:effectLst>
        </p:spPr>
      </p:pic>
      <p:pic>
        <p:nvPicPr>
          <p:cNvPr id="36" name="Picture 3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42192" y="3811138"/>
            <a:ext cx="1482332" cy="988704"/>
          </a:xfrm>
          <a:prstGeom prst="rect">
            <a:avLst/>
          </a:prstGeom>
          <a:ln>
            <a:noFill/>
          </a:ln>
          <a:effectLst>
            <a:outerShdw blurRad="292100" dist="139700" dir="2700000" algn="tl" rotWithShape="0">
              <a:srgbClr val="333333">
                <a:alpha val="65000"/>
              </a:srgbClr>
            </a:outerShdw>
          </a:effectLst>
        </p:spPr>
      </p:pic>
      <p:pic>
        <p:nvPicPr>
          <p:cNvPr id="37" name="Picture 3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42192" y="2135117"/>
            <a:ext cx="1482332" cy="98870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25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Georgia</vt:lpstr>
      <vt:lpstr>Microsoft Sans Serif</vt:lpstr>
      <vt:lpstr>Narkisim</vt:lpstr>
      <vt:lpstr>Office Theme</vt:lpstr>
      <vt:lpstr>5576 Frisco Ln $515,000 TMS 220-00-00-099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2016-05-25T13:59:34Z</dcterms:modified>
</cp:coreProperties>
</file>