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9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8/22/2017</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402"/>
            <a:ext cx="9144000" cy="5145509"/>
          </a:xfrm>
          <a:prstGeom prst="rect">
            <a:avLst/>
          </a:prstGeom>
          <a:ln w="285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3352800" y="629714"/>
            <a:ext cx="7661376" cy="11430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fontAlgn="base">
              <a:spcBef>
                <a:spcPct val="0"/>
              </a:spcBef>
              <a:spcAft>
                <a:spcPct val="0"/>
              </a:spcAft>
            </a:pPr>
            <a:r>
              <a:rPr lang="en-US" sz="2400"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OPEN HOUSE</a:t>
            </a:r>
          </a:p>
          <a:p>
            <a:pPr lvl="0" fontAlgn="base">
              <a:spcBef>
                <a:spcPct val="0"/>
              </a:spcBef>
              <a:spcAft>
                <a:spcPct val="0"/>
              </a:spcAft>
            </a:pPr>
            <a:r>
              <a:rPr lang="en-US" sz="1600"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Sunday April 23</a:t>
            </a:r>
          </a:p>
          <a:p>
            <a:pPr lvl="0" fontAlgn="base">
              <a:spcBef>
                <a:spcPct val="0"/>
              </a:spcBef>
              <a:spcAft>
                <a:spcPct val="0"/>
              </a:spcAft>
            </a:pPr>
            <a:r>
              <a:rPr lang="en-US" sz="1600"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2:00-5:00</a:t>
            </a:r>
            <a:endParaRPr kumimoji="0" lang="en-US" sz="1000" b="0" i="0" u="none" strike="noStrike" cap="none" normalizeH="0" baseline="0" dirty="0">
              <a:ln>
                <a:noFill/>
              </a:ln>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475"/>
          <a:stretch/>
        </p:blipFill>
        <p:spPr bwMode="auto">
          <a:xfrm>
            <a:off x="-3177485" y="2139614"/>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4043" r="23274" b="8475"/>
          <a:stretch/>
        </p:blipFill>
        <p:spPr bwMode="auto">
          <a:xfrm>
            <a:off x="-1087092" y="2139614"/>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293078" y="4257024"/>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1" y="6266036"/>
            <a:ext cx="6858000" cy="26875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effectLst>
                  <a:outerShdw blurRad="38100" dist="38100" dir="2700000" algn="tl">
                    <a:srgbClr val="000000">
                      <a:alpha val="43137"/>
                    </a:srgbClr>
                  </a:outerShdw>
                </a:effectLst>
                <a:latin typeface="Tw Cen MT" pitchFamily="34" charset="0"/>
                <a:cs typeface="Arial" pitchFamily="34" charset="0"/>
              </a:rPr>
              <a:t>Stunning Deep Waterfront lot on Church Creek. Beautiful mature oak trees and magnolia trees are providing wonderful shade to enjoy in the summer months. A Dock permit is in hand. The views of the water are breathtaking and it is very private on the creek. This quiet community is nestled away with what seems like a private paved road. Lot is partially fenced. Flood Maps show located in Flood Zone AE and X minimal. There are NO HOA fees. Trash pickup service is available. Septic System is needed. Electricity is available near road and City water is also accessible. Need to see in person today how gorgeous it really is. Associated Licensee is daughter-in-law of seller.</a:t>
            </a:r>
            <a:endParaRPr kumimoji="0" lang="en-US" sz="1600" b="0" i="0" u="none" strike="noStrike" cap="none" normalizeH="0" baseline="0" dirty="0">
              <a:ln>
                <a:noFill/>
              </a:ln>
              <a:effectLst>
                <a:outerShdw blurRad="38100" dist="38100" dir="2700000" algn="tl">
                  <a:srgbClr val="000000">
                    <a:alpha val="43137"/>
                  </a:srgbClr>
                </a:outerShdw>
              </a:effectLst>
              <a:latin typeface="Arial" pitchFamily="34" charset="0"/>
              <a:cs typeface="Arial" pitchFamily="34" charset="0"/>
            </a:endParaRPr>
          </a:p>
        </p:txBody>
      </p:sp>
      <p:sp>
        <p:nvSpPr>
          <p:cNvPr id="9" name="Text Box 11"/>
          <p:cNvSpPr txBox="1">
            <a:spLocks noChangeArrowheads="1" noChangeShapeType="1"/>
          </p:cNvSpPr>
          <p:nvPr/>
        </p:nvSpPr>
        <p:spPr bwMode="auto">
          <a:xfrm>
            <a:off x="6863042" y="5483240"/>
            <a:ext cx="2275917"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400" b="1" dirty="0">
                <a:latin typeface="Tw Cen MT" pitchFamily="34" charset="0"/>
                <a:cs typeface="Arial" pitchFamily="34" charset="0"/>
              </a:rPr>
              <a:t>Kelly Rozier</a:t>
            </a:r>
          </a:p>
          <a:p>
            <a:pPr lvl="0" algn="ctr" fontAlgn="base">
              <a:spcBef>
                <a:spcPct val="0"/>
              </a:spcBef>
              <a:spcAft>
                <a:spcPct val="0"/>
              </a:spcAft>
            </a:pPr>
            <a:endParaRPr lang="en-US" sz="1050" dirty="0">
              <a:latin typeface="Tw Cen MT" pitchFamily="34" charset="0"/>
              <a:cs typeface="Arial" pitchFamily="34" charset="0"/>
            </a:endParaRPr>
          </a:p>
          <a:p>
            <a:pPr lvl="0" algn="ctr" fontAlgn="base">
              <a:spcBef>
                <a:spcPct val="0"/>
              </a:spcBef>
              <a:spcAft>
                <a:spcPct val="0"/>
              </a:spcAft>
            </a:pPr>
            <a:r>
              <a:rPr lang="en-US" sz="1050" dirty="0">
                <a:latin typeface="Tw Cen MT" pitchFamily="34" charset="0"/>
                <a:cs typeface="Arial" pitchFamily="34" charset="0"/>
              </a:rPr>
              <a:t>(843) 209-3129</a:t>
            </a:r>
          </a:p>
          <a:p>
            <a:pPr lvl="0" algn="ctr" fontAlgn="base">
              <a:spcBef>
                <a:spcPct val="0"/>
              </a:spcBef>
              <a:spcAft>
                <a:spcPct val="0"/>
              </a:spcAft>
            </a:pPr>
            <a:r>
              <a:rPr lang="en-US" sz="1000" dirty="0">
                <a:latin typeface="Tw Cen MT" pitchFamily="34" charset="0"/>
                <a:cs typeface="Arial" pitchFamily="34" charset="0"/>
              </a:rPr>
              <a:t>meghankellyteam@agentownedrealty.com</a:t>
            </a:r>
            <a:endParaRPr kumimoji="0" lang="en-US" sz="90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20626" y="691125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046245"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867144" y="2590800"/>
            <a:ext cx="2267712" cy="1276086"/>
          </a:xfrm>
          <a:prstGeom prst="rect">
            <a:avLst/>
          </a:prstGeom>
          <a:ln w="285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67144" y="1295400"/>
            <a:ext cx="2267712" cy="1276086"/>
          </a:xfrm>
          <a:prstGeom prst="rect">
            <a:avLst/>
          </a:prstGeom>
          <a:ln w="285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867144" y="1402"/>
            <a:ext cx="2267712" cy="1276086"/>
          </a:xfrm>
          <a:prstGeom prst="rect">
            <a:avLst/>
          </a:prstGeom>
          <a:ln w="28575">
            <a:solidFill>
              <a:schemeClr val="tx1"/>
            </a:solidFill>
          </a:ln>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6469" y="5257800"/>
            <a:ext cx="6851532"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5576 Frisco Lane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Ravens Bluff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Johns Island, SC 29455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17022622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$475,000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20" name="Picture 1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6609"/>
          <a:stretch/>
        </p:blipFill>
        <p:spPr bwMode="auto">
          <a:xfrm>
            <a:off x="6867144" y="3886199"/>
            <a:ext cx="2267712" cy="1260711"/>
          </a:xfrm>
          <a:prstGeom prst="rect">
            <a:avLst/>
          </a:prstGeom>
          <a:ln w="285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70</TotalTime>
  <Words>178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2017-08-22T12:21:47Z</dcterms:modified>
</cp:coreProperties>
</file>