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428" y="-18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8/19/2019</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917846" y="990600"/>
            <a:ext cx="5898187" cy="364076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6424" y="8839152"/>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 y="4114800"/>
            <a:ext cx="7777796" cy="1213778"/>
          </a:xfrm>
        </p:spPr>
        <p:txBody>
          <a:bodyPr anchor="t">
            <a:noAutofit/>
          </a:bodyPr>
          <a:lstStyle/>
          <a:p>
            <a:r>
              <a:rPr lang="en-US" sz="2400" b="1" dirty="0">
                <a:latin typeface="Georgia" panose="02040502050405020303" pitchFamily="18" charset="0"/>
                <a:cs typeface="Microsoft Sans Serif" panose="020B0604020202020204" pitchFamily="34" charset="0"/>
              </a:rPr>
              <a:t>5576 Frisco Lane</a:t>
            </a:r>
            <a:br>
              <a:rPr lang="en-US" sz="1800" b="1" dirty="0">
                <a:latin typeface="Georgia" panose="02040502050405020303" pitchFamily="18" charset="0"/>
                <a:cs typeface="Microsoft Sans Serif" panose="020B0604020202020204" pitchFamily="34" charset="0"/>
              </a:rPr>
            </a:br>
            <a:r>
              <a:rPr lang="en-US" sz="1800" dirty="0">
                <a:latin typeface="Georgia" panose="02040502050405020303" pitchFamily="18" charset="0"/>
                <a:cs typeface="Microsoft Sans Serif" panose="020B0604020202020204" pitchFamily="34" charset="0"/>
              </a:rPr>
              <a:t>Ravens Point Plantation ~ Johns Island, SC 29455</a:t>
            </a:r>
            <a:br>
              <a:rPr lang="en-US" sz="1800" dirty="0">
                <a:latin typeface="Georgia" panose="02040502050405020303" pitchFamily="18" charset="0"/>
                <a:cs typeface="Microsoft Sans Serif" panose="020B0604020202020204" pitchFamily="34" charset="0"/>
              </a:rPr>
            </a:br>
            <a:r>
              <a:rPr lang="en-US" sz="1800" dirty="0">
                <a:latin typeface="Georgia" panose="02040502050405020303" pitchFamily="18" charset="0"/>
                <a:cs typeface="Microsoft Sans Serif" panose="020B0604020202020204" pitchFamily="34" charset="0"/>
              </a:rPr>
              <a:t>MLS# 17022622 ~ $449,000</a:t>
            </a:r>
            <a:endParaRPr lang="en-US" sz="1000" dirty="0">
              <a:latin typeface="Georgia" panose="02040502050405020303" pitchFamily="18" charset="0"/>
              <a:cs typeface="Microsoft Sans Serif" panose="020B0604020202020204" pitchFamily="34" charset="0"/>
            </a:endParaRPr>
          </a:p>
        </p:txBody>
      </p:sp>
      <p:sp>
        <p:nvSpPr>
          <p:cNvPr id="6" name="Rectangle 5"/>
          <p:cNvSpPr/>
          <p:nvPr/>
        </p:nvSpPr>
        <p:spPr>
          <a:xfrm>
            <a:off x="1947321" y="8839152"/>
            <a:ext cx="3877759"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Kelly Rozier</a:t>
            </a:r>
          </a:p>
          <a:p>
            <a:pPr algn="ctr"/>
            <a:r>
              <a:rPr lang="en-US" sz="1200" dirty="0">
                <a:latin typeface="Georgia" panose="02040502050405020303" pitchFamily="18" charset="0"/>
                <a:cs typeface="Microsoft Sans Serif" panose="020B0604020202020204" pitchFamily="34" charset="0"/>
              </a:rPr>
              <a:t>(843) 209-3129</a:t>
            </a:r>
          </a:p>
          <a:p>
            <a:pPr algn="ctr"/>
            <a:r>
              <a:rPr lang="en-US" sz="1200" dirty="0">
                <a:latin typeface="Georgia" panose="02040502050405020303" pitchFamily="18" charset="0"/>
                <a:cs typeface="Microsoft Sans Serif" panose="020B0604020202020204" pitchFamily="34" charset="0"/>
              </a:rPr>
              <a:t>kelly.rozier@agentownedrealty.com</a:t>
            </a:r>
          </a:p>
        </p:txBody>
      </p:sp>
      <p:sp>
        <p:nvSpPr>
          <p:cNvPr id="9" name="Rectangle 8"/>
          <p:cNvSpPr/>
          <p:nvPr/>
        </p:nvSpPr>
        <p:spPr>
          <a:xfrm>
            <a:off x="5397" y="9601200"/>
            <a:ext cx="7772400" cy="446276"/>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902 Savannah Hwy | Charleston, SC 29407</a:t>
            </a:r>
          </a:p>
          <a:p>
            <a:pPr algn="ctr"/>
            <a:r>
              <a:rPr lang="en-US" sz="700" dirty="0">
                <a:latin typeface="Georgia" panose="02040502050405020303" pitchFamily="18" charset="0"/>
                <a:cs typeface="Microsoft Sans Serif" panose="020B0604020202020204" pitchFamily="34" charset="0"/>
              </a:rPr>
              <a:t>Real Estate • Mortgage • Insurance</a:t>
            </a:r>
          </a:p>
          <a:p>
            <a:pPr algn="ctr"/>
            <a:r>
              <a:rPr lang="en-US" sz="800" dirty="0">
                <a:latin typeface="Georgia" panose="02040502050405020303" pitchFamily="18" charset="0"/>
                <a:cs typeface="Microsoft Sans Serif" panose="020B0604020202020204" pitchFamily="34" charset="0"/>
              </a:rPr>
              <a:t>www.AgentOwned.com</a:t>
            </a: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959972" y="9154271"/>
            <a:ext cx="734950" cy="73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7720708" y="130405"/>
            <a:ext cx="4065565" cy="2308324"/>
          </a:xfrm>
          <a:prstGeom prst="rect">
            <a:avLst/>
          </a:prstGeom>
          <a:noFill/>
        </p:spPr>
        <p:txBody>
          <a:bodyPr wrap="square" lIns="91440" tIns="45720" rIns="91440" bIns="45720">
            <a:spAutoFit/>
          </a:bodyPr>
          <a:lstStyle/>
          <a:p>
            <a:pPr algn="ctr"/>
            <a:r>
              <a:rPr lang="en-US" sz="36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Just Listed</a:t>
            </a:r>
          </a:p>
          <a:p>
            <a:pPr algn="ctr"/>
            <a:r>
              <a:rPr lang="en-US" sz="36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a:t>
            </a:r>
          </a:p>
          <a:p>
            <a:pPr algn="ctr"/>
            <a:r>
              <a:rPr lang="en-US" sz="36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Open House</a:t>
            </a:r>
          </a:p>
          <a:p>
            <a:pPr algn="ctr"/>
            <a:r>
              <a:rPr lang="en-US" sz="3600" b="1" cap="none" spc="0"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Saturday, March 24</a:t>
            </a:r>
            <a:r>
              <a:rPr lang="en-US" sz="3600" b="1" cap="none" spc="0" baseline="30000"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th</a:t>
            </a:r>
            <a:r>
              <a:rPr lang="en-US" sz="3600" b="1" cap="none" spc="0"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 11-1 </a:t>
            </a:r>
          </a:p>
        </p:txBody>
      </p:sp>
      <p:sp>
        <p:nvSpPr>
          <p:cNvPr id="8" name="Rectangle 7"/>
          <p:cNvSpPr/>
          <p:nvPr/>
        </p:nvSpPr>
        <p:spPr>
          <a:xfrm>
            <a:off x="2699" y="0"/>
            <a:ext cx="7767003" cy="492443"/>
          </a:xfrm>
          <a:prstGeom prst="rect">
            <a:avLst/>
          </a:prstGeom>
        </p:spPr>
        <p:txBody>
          <a:bodyPr wrap="square">
            <a:spAutoFit/>
          </a:bodyPr>
          <a:lstStyle/>
          <a:p>
            <a:pPr algn="ctr"/>
            <a:r>
              <a:rPr lang="en-US" sz="2600" b="1" i="1" dirty="0">
                <a:ln w="12700">
                  <a:no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Build Your Dream Home on This Beautiful Deep Water Lot</a:t>
            </a:r>
          </a:p>
        </p:txBody>
      </p:sp>
      <p:pic>
        <p:nvPicPr>
          <p:cNvPr id="16"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287000" y="771639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7" name="Rectangle 26"/>
          <p:cNvSpPr/>
          <p:nvPr/>
        </p:nvSpPr>
        <p:spPr>
          <a:xfrm>
            <a:off x="-3517811" y="8756322"/>
            <a:ext cx="3877759" cy="707886"/>
          </a:xfrm>
          <a:prstGeom prst="rect">
            <a:avLst/>
          </a:prstGeom>
        </p:spPr>
        <p:txBody>
          <a:bodyPr wrap="square">
            <a:spAutoFit/>
          </a:bodyPr>
          <a:lstStyle/>
          <a:p>
            <a:r>
              <a:rPr lang="en-US" sz="1600" b="1" dirty="0">
                <a:latin typeface="Georgia" panose="02040502050405020303" pitchFamily="18" charset="0"/>
                <a:cs typeface="Microsoft Sans Serif" panose="020B0604020202020204" pitchFamily="34" charset="0"/>
              </a:rPr>
              <a:t>Andrew Sorrentino</a:t>
            </a:r>
          </a:p>
          <a:p>
            <a:r>
              <a:rPr lang="en-US" sz="1200" dirty="0">
                <a:latin typeface="Georgia" panose="02040502050405020303" pitchFamily="18" charset="0"/>
                <a:cs typeface="Microsoft Sans Serif" panose="020B0604020202020204" pitchFamily="34" charset="0"/>
              </a:rPr>
              <a:t>(843) 371-6218</a:t>
            </a:r>
          </a:p>
          <a:p>
            <a:r>
              <a:rPr lang="en-US" sz="1200" dirty="0">
                <a:latin typeface="Georgia" panose="02040502050405020303" pitchFamily="18" charset="0"/>
                <a:cs typeface="Microsoft Sans Serif" panose="020B0604020202020204" pitchFamily="34" charset="0"/>
              </a:rPr>
              <a:t>andrew.sorrentino@agentowned.com</a:t>
            </a:r>
          </a:p>
        </p:txBody>
      </p:sp>
      <p:pic>
        <p:nvPicPr>
          <p:cNvPr id="24" name="Picture 2">
            <a:extLst>
              <a:ext uri="{FF2B5EF4-FFF2-40B4-BE49-F238E27FC236}">
                <a16:creationId xmlns:a16="http://schemas.microsoft.com/office/drawing/2014/main" id="{79FFF925-F1C3-4B98-8B70-382E05A4147F}"/>
              </a:ext>
            </a:extLst>
          </p:cNvPr>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7927695" y="140604"/>
            <a:ext cx="1563624" cy="23627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1" name="Picture 2">
            <a:extLst>
              <a:ext uri="{FF2B5EF4-FFF2-40B4-BE49-F238E27FC236}">
                <a16:creationId xmlns:a16="http://schemas.microsoft.com/office/drawing/2014/main" id="{B3E5CD9F-65BB-4A8B-9E80-C621611C192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158987" y="4888637"/>
            <a:ext cx="585975"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2" name="Picture 2">
            <a:extLst>
              <a:ext uri="{FF2B5EF4-FFF2-40B4-BE49-F238E27FC236}">
                <a16:creationId xmlns:a16="http://schemas.microsoft.com/office/drawing/2014/main" id="{63E3414E-B7B9-4A52-BFC4-06DAB5E4EEDE}"/>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705600" y="4888637"/>
            <a:ext cx="582301"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3" name="Picture 2">
            <a:extLst>
              <a:ext uri="{FF2B5EF4-FFF2-40B4-BE49-F238E27FC236}">
                <a16:creationId xmlns:a16="http://schemas.microsoft.com/office/drawing/2014/main" id="{E88317BB-5D03-484C-A2AF-CC9DCEDD20A2}"/>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445958" y="4916048"/>
            <a:ext cx="586588"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
        <p:nvSpPr>
          <p:cNvPr id="3" name="Subtitle 2"/>
          <p:cNvSpPr>
            <a:spLocks noGrp="1"/>
          </p:cNvSpPr>
          <p:nvPr>
            <p:ph type="subTitle" idx="1"/>
          </p:nvPr>
        </p:nvSpPr>
        <p:spPr>
          <a:xfrm>
            <a:off x="28545" y="5029201"/>
            <a:ext cx="7715311" cy="2209800"/>
          </a:xfrm>
        </p:spPr>
        <p:txBody>
          <a:bodyPr anchor="ctr">
            <a:noAutofit/>
          </a:bodyPr>
          <a:lstStyle/>
          <a:p>
            <a:r>
              <a:rPr lang="en-US" sz="1400" dirty="0">
                <a:solidFill>
                  <a:schemeClr val="tx1"/>
                </a:solidFill>
                <a:latin typeface="Georgia" panose="02040502050405020303" pitchFamily="18" charset="0"/>
                <a:cs typeface="Microsoft Sans Serif" panose="020B0604020202020204" pitchFamily="34" charset="0"/>
              </a:rPr>
              <a:t>Stunning Deep Waterfront lot on Church Creek. Beautiful mature oak trees and magnolia trees are providing wonderful shade to enjoy in the summer months. A Dock permit is in hand. The views of the water are breathtaking and it is very private on the creek. This quiet community is nestled away with what seems like a private paved road. Lot is partially fenced. Flood Maps show located in Flood Zone AE and X minimal. There are NO HOA fees. Trash pickup service is available. Septic System is needed. Electricity is available near road and City water is also accessible. Need to see in person today how gorgeous it really is. Associated Licensee is daughter-in-law of seller.</a:t>
            </a:r>
          </a:p>
        </p:txBody>
      </p:sp>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p:blipFill>
        <p:spPr bwMode="auto">
          <a:xfrm>
            <a:off x="942503" y="664053"/>
            <a:ext cx="5898187" cy="331902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0" name="Picture 2">
            <a:extLst>
              <a:ext uri="{FF2B5EF4-FFF2-40B4-BE49-F238E27FC236}">
                <a16:creationId xmlns:a16="http://schemas.microsoft.com/office/drawing/2014/main" id="{C084F99B-6383-4ED3-9A68-CB262C5A372F}"/>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26424" y="7239000"/>
            <a:ext cx="2057400" cy="13716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8" name="Picture 2">
            <a:extLst>
              <a:ext uri="{FF2B5EF4-FFF2-40B4-BE49-F238E27FC236}">
                <a16:creationId xmlns:a16="http://schemas.microsoft.com/office/drawing/2014/main" id="{F3710D84-5013-4DBC-87E5-698596377DA0}"/>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667476" y="7239000"/>
            <a:ext cx="2437449" cy="13716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6" name="Picture 2">
            <a:extLst>
              <a:ext uri="{FF2B5EF4-FFF2-40B4-BE49-F238E27FC236}">
                <a16:creationId xmlns:a16="http://schemas.microsoft.com/office/drawing/2014/main" id="{7E46460C-C2AC-440D-918F-457AF20DCCBC}"/>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488577" y="7239000"/>
            <a:ext cx="2057400" cy="13716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983450" y="8839152"/>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455</TotalTime>
  <Words>202</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 DECODE</vt:lpstr>
      <vt:lpstr>Arial</vt:lpstr>
      <vt:lpstr>Calibri</vt:lpstr>
      <vt:lpstr>Georgia</vt:lpstr>
      <vt:lpstr>Narkisim</vt:lpstr>
      <vt:lpstr>Office Theme</vt:lpstr>
      <vt:lpstr>5576 Frisco Lane Ravens Point Plantation ~ Johns Island, SC 29455 MLS# 17022622 ~ $449,000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73</cp:revision>
  <dcterms:created xsi:type="dcterms:W3CDTF">2006-08-16T00:00:00Z</dcterms:created>
  <dcterms:modified xsi:type="dcterms:W3CDTF">2019-08-19T14:12:16Z</dcterms:modified>
</cp:coreProperties>
</file>