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7107" y="598156"/>
            <a:ext cx="5898187" cy="3640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0334" y="8839152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344632"/>
            <a:ext cx="7777796" cy="121377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5576 Frisco Lane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Georgia" panose="02040502050405020303" pitchFamily="18" charset="0"/>
                <a:cs typeface="Microsoft Sans Serif" panose="020B0604020202020204" pitchFamily="34" charset="0"/>
              </a:rPr>
              <a:t>Ravens Point Plantation ~ Johns Island, SC 29455</a:t>
            </a:r>
            <a:br>
              <a:rPr lang="en-US" sz="18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17029719 ~ $895,800</a:t>
            </a:r>
            <a:endParaRPr lang="en-US" sz="10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94641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 Rozier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209-3129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kelly.rozier@agentownedrealty.com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7" y="9601200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902 Savannah Hwy | Charleston, SC 29407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9972" y="9154271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99" y="0"/>
            <a:ext cx="77670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Build Your Dream Home on This Beautiful Deep Water Lot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2803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79FFF925-F1C3-4B98-8B70-382E05A41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7695" y="140604"/>
            <a:ext cx="1563624" cy="2362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6777" y="7531836"/>
            <a:ext cx="1319823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91068" y="7531836"/>
            <a:ext cx="585975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3E3414E-B7B9-4A52-BFC4-06DAB5E4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008" y="7531836"/>
            <a:ext cx="582301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25804" y="7531836"/>
            <a:ext cx="586588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F3710D84-5013-4DBC-87E5-698596377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41512" y="7531836"/>
            <a:ext cx="1319823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45" y="5664123"/>
            <a:ext cx="7715311" cy="176199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Your custom dream home awaits! Enjoy morning coffee with stunning views of Church Creek from the back porch of this one of a kind home. Whether its entertaining or a private retreat, there is plenty of space for both in the Great Room complimented with all of your personal finishing touches. The Master Bedroom has its own private deck, and a huge bathroom with dual master closets. This three bedroom home features separate dining room and study, and an eat in kitchen. Since this home is a proposed construction home, your imagination to design and layout is as large as your wildest dreams.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186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Georgia</vt:lpstr>
      <vt:lpstr>Microsoft Sans Serif</vt:lpstr>
      <vt:lpstr>Narkisim</vt:lpstr>
      <vt:lpstr>Office Theme</vt:lpstr>
      <vt:lpstr>5576 Frisco Lane Ravens Point Plantation ~ Johns Island, SC 29455 MLS# 17029719 ~ $895,800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2018-10-03T23:53:22Z</dcterms:modified>
</cp:coreProperties>
</file>