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9"/>
    <a:srgbClr val="10253F"/>
    <a:srgbClr val="C0C0C0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0" d="100"/>
          <a:sy n="200" d="100"/>
        </p:scale>
        <p:origin x="306" y="-786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3" b="7558"/>
          <a:stretch/>
        </p:blipFill>
        <p:spPr>
          <a:xfrm>
            <a:off x="416859" y="1124116"/>
            <a:ext cx="7395882" cy="44561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72482"/>
            <a:ext cx="8229599" cy="2067404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Welcome to 557 Blueway Avenue in Midtown at Nexton. This charming and modern home is a perfect blend of style and functionality, ideal for comfortable living. Step inside to discover a spacious open-concept first floor, creating an inviting atmosphere. The dining area is highlighted by updated lighting, perfect for gatherings. The kitchen shines with white cabinetry, a granite countertop, stainless steel appliances including stainless steel appliances, gas stove, and a convenient island, making meal preparation a delight. Retreat upstairs to the serene master bedroom, featuring newly installed flooring for a relaxing escape. A second bedroom is accented with vibrant artwork, adding personality to the space. The home includes a well-appointed laundry area with a stacked washer and dryer, ensuring practicality. The bathroom features a clean, modern design with a bathtub and tiled walls. Outside, the inviting front porch and well-maintained lawn enhance curb appeal, set against the backdrop of a peaceful neighborhood with detached garage in the back. With the brand new Nexton Middle School under construction nearby, don't miss this opportunity to own a beautifully designed home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3" y="553833"/>
            <a:ext cx="8229599" cy="478115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557 Blueway Avenue</a:t>
            </a:r>
            <a:b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Nexton | Summerville, SC 29486 | MLS# 25015003 | $374,500</a:t>
            </a:r>
            <a:endParaRPr lang="en-US" sz="1800" b="0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1" y="9141447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Lehe Fender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803-664-1129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lfender@carolinaone.com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482" y="0"/>
            <a:ext cx="8229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6350">
                  <a:solidFill>
                    <a:srgbClr val="10253F"/>
                  </a:solidFill>
                </a:ln>
                <a:solidFill>
                  <a:srgbClr val="79B8F9"/>
                </a:solidFill>
                <a:latin typeface="Century Gothic" panose="020B0502020202020204" pitchFamily="34" charset="0"/>
              </a:rPr>
              <a:t>Just Listed - Midtown at Nexton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596" y="7832054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72246" y="7832054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4DACBF-0AED-4187-AC3D-BC9C027D979E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546" y="7832054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B645971-69BA-4B8D-BF0C-01D044A7D69B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" y="7832054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A3E1D1-D15B-8F77-F2F4-0D6E11AFFECB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4896" y="7832054"/>
            <a:ext cx="1599808" cy="10665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 descr="A person in a suit smiling in front of a bridge&#10;&#10;AI-generated content may be incorrect.">
            <a:extLst>
              <a:ext uri="{FF2B5EF4-FFF2-40B4-BE49-F238E27FC236}">
                <a16:creationId xmlns:a16="http://schemas.microsoft.com/office/drawing/2014/main" id="{A18B8C23-357E-6763-C197-0BAE9A38F2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243" y="8990762"/>
            <a:ext cx="1009257" cy="100925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3213355-7C60-BBBF-BB15-11C4C9D77BA8}"/>
              </a:ext>
            </a:extLst>
          </p:cNvPr>
          <p:cNvGrpSpPr/>
          <p:nvPr/>
        </p:nvGrpSpPr>
        <p:grpSpPr>
          <a:xfrm>
            <a:off x="38100" y="9040581"/>
            <a:ext cx="1561904" cy="909618"/>
            <a:chOff x="38100" y="9041469"/>
            <a:chExt cx="1561904" cy="90961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" y="9041469"/>
              <a:ext cx="604361" cy="415498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38100" y="9535589"/>
              <a:ext cx="1561904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Mt Pleasant, SC 29464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476548E-DC17-094A-117E-6785E10AE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04765" y="9051893"/>
              <a:ext cx="895239" cy="394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622</TotalTime>
  <Words>249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557 Blueway Avenue Nexton | Summerville, SC 29486 | MLS# 25015003 | $374,500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97</cp:revision>
  <dcterms:created xsi:type="dcterms:W3CDTF">2006-08-16T00:00:00Z</dcterms:created>
  <dcterms:modified xsi:type="dcterms:W3CDTF">2025-05-30T23:05:07Z</dcterms:modified>
</cp:coreProperties>
</file>