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1524" y="16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nielle.cook@agentownedrealty.com" TargetMode="External"/><Relationship Id="rId13" Type="http://schemas.openxmlformats.org/officeDocument/2006/relationships/image" Target="../media/image10.jpg"/><Relationship Id="rId18" Type="http://schemas.microsoft.com/office/2007/relationships/hdphoto" Target="../media/hdphoto2.wdp"/><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9.jpg"/><Relationship Id="rId17" Type="http://schemas.openxmlformats.org/officeDocument/2006/relationships/image" Target="../media/image14.jpeg"/><Relationship Id="rId2" Type="http://schemas.openxmlformats.org/officeDocument/2006/relationships/image" Target="../media/image1.jpe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jpg"/><Relationship Id="rId10" Type="http://schemas.openxmlformats.org/officeDocument/2006/relationships/image" Target="../media/image7.png"/><Relationship Id="rId4" Type="http://schemas.openxmlformats.org/officeDocument/2006/relationships/image" Target="../media/image2.jpg"/><Relationship Id="rId9" Type="http://schemas.openxmlformats.org/officeDocument/2006/relationships/image" Target="../media/image6.gif"/><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52400" y="609600"/>
            <a:ext cx="1922676" cy="2563568"/>
          </a:xfrm>
          <a:prstGeom prst="rect">
            <a:avLst/>
          </a:prstGeom>
          <a:ln>
            <a:noFill/>
          </a:ln>
          <a:effectLst>
            <a:softEdge rad="112500"/>
          </a:effectLst>
        </p:spPr>
      </p:pic>
      <p:sp>
        <p:nvSpPr>
          <p:cNvPr id="2" name="Title 1"/>
          <p:cNvSpPr>
            <a:spLocks noGrp="1"/>
          </p:cNvSpPr>
          <p:nvPr>
            <p:ph type="ctrTitle"/>
          </p:nvPr>
        </p:nvSpPr>
        <p:spPr>
          <a:xfrm>
            <a:off x="-4288" y="0"/>
            <a:ext cx="7772400" cy="718457"/>
          </a:xfrm>
        </p:spPr>
        <p:txBody>
          <a:bodyPr anchor="ctr">
            <a:noAutofit/>
          </a:bodyPr>
          <a:lstStyle/>
          <a:p>
            <a:r>
              <a:rPr lang="en-US" sz="2800"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Ready to Show ~ Hardwoods Refinished</a:t>
            </a:r>
            <a:endParaRPr lang="en-US" sz="1100"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0" y="4823179"/>
            <a:ext cx="7775998" cy="2218138"/>
          </a:xfrm>
        </p:spPr>
        <p:txBody>
          <a:bodyPr anchor="ctr">
            <a:noAutofit/>
          </a:bodyPr>
          <a:lstStyle/>
          <a:p>
            <a:r>
              <a:rPr lang="en-US" sz="1600" dirty="0" smtClean="0">
                <a:solidFill>
                  <a:schemeClr val="tx1"/>
                </a:solidFill>
                <a:latin typeface="Century Gothic" panose="020B0502020202020204" pitchFamily="34" charset="0"/>
              </a:rPr>
              <a:t>Floors </a:t>
            </a:r>
            <a:r>
              <a:rPr lang="en-US" sz="1600" dirty="0">
                <a:solidFill>
                  <a:schemeClr val="tx1"/>
                </a:solidFill>
                <a:latin typeface="Century Gothic" panose="020B0502020202020204" pitchFamily="34" charset="0"/>
              </a:rPr>
              <a:t>just refinished! Beautiful and well maintained home in well sought after North Central. Mature landscaping and great opportunity to customize this home. Great flow of space, galley kitchen and large back yard. Unique custom features and transoms. This home is in the heart of the extremely sought after North Central and Wagener Terrace areas. 3 bedrooms, 1 bath and can be modified (verify changes with builder/architect). Home is listed at higher taxes because it is currently a rental property.</a:t>
            </a:r>
            <a:endParaRPr lang="en-US" sz="1600" b="1" i="1" dirty="0">
              <a:solidFill>
                <a:schemeClr val="tx1"/>
              </a:solidFill>
              <a:latin typeface="Century Gothic" panose="020B0502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7041318"/>
            <a:ext cx="1028700" cy="1371600"/>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65729" y="3429000"/>
            <a:ext cx="1028700" cy="1371600"/>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79058" y="3429000"/>
            <a:ext cx="1028700" cy="1371600"/>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3429000"/>
            <a:ext cx="1028700" cy="1371600"/>
          </a:xfrm>
          <a:prstGeom prst="rect">
            <a:avLst/>
          </a:prstGeom>
          <a:ln>
            <a:solidFill>
              <a:schemeClr val="bg1"/>
            </a:solidFill>
          </a:ln>
          <a:effectLst>
            <a:outerShdw blurRad="190500" algn="tl" rotWithShape="0">
              <a:srgbClr val="000000">
                <a:alpha val="70000"/>
              </a:srgbClr>
            </a:outerShdw>
          </a:effectLst>
        </p:spPr>
      </p:pic>
      <p:sp>
        <p:nvSpPr>
          <p:cNvPr id="13" name="Rectangle 12"/>
          <p:cNvSpPr/>
          <p:nvPr/>
        </p:nvSpPr>
        <p:spPr>
          <a:xfrm>
            <a:off x="-2743200" y="6834566"/>
            <a:ext cx="2362200" cy="892552"/>
          </a:xfrm>
          <a:prstGeom prst="rect">
            <a:avLst/>
          </a:prstGeom>
        </p:spPr>
        <p:txBody>
          <a:bodyPr wrap="square">
            <a:spAutoFit/>
          </a:bodyPr>
          <a:lstStyle/>
          <a:p>
            <a:r>
              <a:rPr lang="en-US" sz="1800" dirty="0">
                <a:latin typeface="Century Gothic" panose="020B0502020202020204" pitchFamily="34" charset="0"/>
              </a:rPr>
              <a:t>Danielle </a:t>
            </a:r>
            <a:r>
              <a:rPr lang="en-US" sz="1800" dirty="0" smtClean="0">
                <a:latin typeface="Century Gothic" panose="020B0502020202020204" pitchFamily="34" charset="0"/>
              </a:rPr>
              <a:t>Cook</a:t>
            </a:r>
            <a:br>
              <a:rPr lang="en-US" sz="1800" dirty="0" smtClean="0">
                <a:latin typeface="Century Gothic" panose="020B0502020202020204" pitchFamily="34" charset="0"/>
              </a:rPr>
            </a:br>
            <a:r>
              <a:rPr lang="en-US" sz="1200" dirty="0">
                <a:latin typeface="Century Gothic" panose="020B0502020202020204" pitchFamily="34" charset="0"/>
              </a:rPr>
              <a:t>(843) </a:t>
            </a:r>
            <a:r>
              <a:rPr lang="en-US" sz="1200" dirty="0" smtClean="0">
                <a:latin typeface="Century Gothic" panose="020B0502020202020204" pitchFamily="34" charset="0"/>
              </a:rPr>
              <a:t>425-9357</a:t>
            </a:r>
            <a:r>
              <a:rPr lang="en-US" sz="1400" dirty="0" smtClean="0">
                <a:latin typeface="Century Gothic" panose="020B0502020202020204" pitchFamily="34" charset="0"/>
              </a:rPr>
              <a:t/>
            </a:r>
            <a:br>
              <a:rPr lang="en-US" sz="1400" dirty="0" smtClean="0">
                <a:latin typeface="Century Gothic" panose="020B0502020202020204" pitchFamily="34" charset="0"/>
              </a:rPr>
            </a:br>
            <a:r>
              <a:rPr lang="en-US" sz="1100" dirty="0">
                <a:latin typeface="Century Gothic" panose="020B0502020202020204" pitchFamily="34" charset="0"/>
                <a:hlinkClick r:id="rId8"/>
              </a:rPr>
              <a:t>danielle.cook@agentownedrealty.com</a:t>
            </a:r>
            <a:endParaRPr lang="en-US" sz="1100" dirty="0">
              <a:latin typeface="Century Gothic" panose="020B0502020202020204" pitchFamily="34" charset="0"/>
            </a:endParaRPr>
          </a:p>
        </p:txBody>
      </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275802"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endParaRPr lang="en-US" sz="700" dirty="0">
              <a:latin typeface="Century Gothic" panose="020B0502020202020204" pitchFamily="34" charset="0"/>
            </a:endParaRPr>
          </a:p>
        </p:txBody>
      </p:sp>
      <p:sp>
        <p:nvSpPr>
          <p:cNvPr id="5" name="Rectangle 4"/>
          <p:cNvSpPr/>
          <p:nvPr/>
        </p:nvSpPr>
        <p:spPr>
          <a:xfrm>
            <a:off x="2176251" y="667972"/>
            <a:ext cx="3411323" cy="2446824"/>
          </a:xfrm>
          <a:prstGeom prst="rect">
            <a:avLst/>
          </a:prstGeom>
        </p:spPr>
        <p:txBody>
          <a:bodyPr wrap="square">
            <a:spAutoFit/>
          </a:bodyPr>
          <a:lstStyle/>
          <a:p>
            <a:pPr algn="ctr">
              <a:lnSpc>
                <a:spcPct val="150000"/>
              </a:lnSpc>
            </a:pPr>
            <a:r>
              <a:rPr lang="en-US" sz="28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55 San Souci St</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North Central</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29403</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14031666</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$389,800</a:t>
            </a:r>
            <a:endParaRPr lang="en-US" sz="1400" dirty="0">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3" name="Picture 2"/>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79058" y="7041318"/>
            <a:ext cx="1028700" cy="1371600"/>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992387" y="3429000"/>
            <a:ext cx="1028700" cy="1371600"/>
          </a:xfrm>
          <a:prstGeom prst="rect">
            <a:avLst/>
          </a:prstGeom>
          <a:ln>
            <a:solidFill>
              <a:schemeClr val="bg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05715" y="3429000"/>
            <a:ext cx="1028700" cy="1371600"/>
          </a:xfrm>
          <a:prstGeom prst="rect">
            <a:avLst/>
          </a:prstGeom>
          <a:ln>
            <a:solidFill>
              <a:schemeClr val="bg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65729" y="7041318"/>
            <a:ext cx="1028700" cy="1371600"/>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992387" y="7041318"/>
            <a:ext cx="1028700" cy="1371600"/>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605715" y="7041318"/>
            <a:ext cx="1028699" cy="1371600"/>
          </a:xfrm>
          <a:prstGeom prst="rect">
            <a:avLst/>
          </a:prstGeom>
          <a:ln>
            <a:solidFill>
              <a:schemeClr val="bg1"/>
            </a:solidFill>
          </a:ln>
          <a:effectLst>
            <a:outerShdw blurRad="190500" algn="tl" rotWithShape="0">
              <a:srgbClr val="000000">
                <a:alpha val="70000"/>
              </a:srgbClr>
            </a:outerShdw>
          </a:effectLst>
        </p:spPr>
      </p:pic>
      <p:pic>
        <p:nvPicPr>
          <p:cNvPr id="21" name="Picture 20"/>
          <p:cNvPicPr>
            <a:picLocks noChangeAspect="1"/>
          </p:cNvPicPr>
          <p:nvPr/>
        </p:nvPicPr>
        <p:blipFill>
          <a:blip r:embed="rId17">
            <a:extLst>
              <a:ext uri="{BEBA8EAE-BF5A-486C-A8C5-ECC9F3942E4B}">
                <a14:imgProps xmlns:a14="http://schemas.microsoft.com/office/drawing/2010/main">
                  <a14:imgLayer r:embed="rId18">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5711738" y="609600"/>
            <a:ext cx="1922676" cy="2563568"/>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1416</TotalTime>
  <Words>142</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Ready to Show ~ Hardwoods Refinished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28</cp:revision>
  <dcterms:created xsi:type="dcterms:W3CDTF">2006-08-16T00:00:00Z</dcterms:created>
  <dcterms:modified xsi:type="dcterms:W3CDTF">2015-05-01T19:59:19Z</dcterms:modified>
</cp:coreProperties>
</file>