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5" y="0"/>
            <a:ext cx="7768515" cy="5181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8977639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Greg Gelber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(843) 494-2354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greg.gelber@agentownedrealty.com</a:t>
            </a:r>
            <a:endParaRPr kumimoji="0" lang="en-US" alt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28" y="9078497"/>
            <a:ext cx="563335" cy="6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588" y="9188972"/>
            <a:ext cx="905325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" y="9802131"/>
            <a:ext cx="7772399" cy="2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AgentOwned Charleston Group | 902 Savannah Hwy | Charleston, SC 29407-7802</a:t>
            </a:r>
            <a:endParaRPr kumimoji="0" lang="en-US" altLang="en-US" sz="1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00" y="0"/>
            <a:ext cx="7975601" cy="475196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n w="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***Off Market North Central/Wagener Terrace Home***</a:t>
            </a:r>
          </a:p>
        </p:txBody>
      </p:sp>
      <p:sp>
        <p:nvSpPr>
          <p:cNvPr id="3" name="Rectangle 2"/>
          <p:cNvSpPr/>
          <p:nvPr/>
        </p:nvSpPr>
        <p:spPr>
          <a:xfrm rot="19225153">
            <a:off x="-5024307" y="-1439796"/>
            <a:ext cx="6020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0" dirty="0">
                <a:ln w="0">
                  <a:solidFill>
                    <a:schemeClr val="tx1"/>
                  </a:solidFill>
                </a:ln>
                <a:noFill/>
                <a:latin typeface="Stencil" panose="040409050D0802020404" pitchFamily="82" charset="0"/>
              </a:rPr>
              <a:t>DRAFT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567887"/>
            <a:ext cx="7772400" cy="234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$449,000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3 bed/1 bath 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1,300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ft 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0.15 acres (one of largest lots in neighborhood)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Built in 1938</a:t>
            </a:r>
            <a:endParaRPr kumimoji="0" lang="en-US" alt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964A7-330D-4933-9B73-6B17934A46F0}"/>
              </a:ext>
            </a:extLst>
          </p:cNvPr>
          <p:cNvSpPr/>
          <p:nvPr/>
        </p:nvSpPr>
        <p:spPr>
          <a:xfrm>
            <a:off x="0" y="5174456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55 San Souci St Charleston, SC 29403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104AA-E192-4FC1-911D-9D2FEF7E5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746" y="7493018"/>
            <a:ext cx="761205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0A6A4-1A8B-4F83-8B45-24327C965FF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943" y="7908609"/>
            <a:ext cx="1370914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EAAEE7-2671-4316-8AAC-54039E8424F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486" y="7908609"/>
            <a:ext cx="1370914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B47456-3FB3-4745-8D9D-05654D1F266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743" y="7908609"/>
            <a:ext cx="1370914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778603-2585-492D-BD8E-53352FBE821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543" y="7908609"/>
            <a:ext cx="1370914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7CB1E1-C6FF-42C1-838B-311D2EBF29B8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" y="7908609"/>
            <a:ext cx="13709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67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42</cp:revision>
  <dcterms:created xsi:type="dcterms:W3CDTF">2016-10-21T14:02:21Z</dcterms:created>
  <dcterms:modified xsi:type="dcterms:W3CDTF">2019-08-30T15:47:53Z</dcterms:modified>
</cp:coreProperties>
</file>