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7879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8945" y="7472774"/>
            <a:ext cx="1813617" cy="1209078"/>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497667"/>
            <a:ext cx="8229599" cy="194949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Amazing views of Morgan Creek with Deep Water Dock, heated pool, Jacuzzi and outdoor kitchen perfect for entertaining with family and friends! Amazing views from most every room. Tons of light streams into this home from the many windows, doors and skylights giving the feel of living outdoors. This spacious home's master suite has magnificent views of the Creek and direct access to the deck to enjoy that midnight swim or the evening breezes. From the beautiful pavers in the circle drive, manicured lawn, the gorgeous entry doors to the spaciousness this home offer--any buyer would be impressed. This sought-after location is one that doesn't come around often.</a:t>
            </a:r>
            <a:endParaRPr lang="en-US" sz="15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55 Waterway Island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20008059 | $2,280,000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60" y="5017125"/>
            <a:ext cx="8229598" cy="461665"/>
          </a:xfrm>
          <a:prstGeom prst="rect">
            <a:avLst/>
          </a:prstGeom>
          <a:noFill/>
        </p:spPr>
        <p:txBody>
          <a:bodyPr wrap="square">
            <a:spAutoFit/>
          </a:bodyPr>
          <a:lstStyle/>
          <a:p>
            <a:pPr algn="ctr"/>
            <a:r>
              <a:rPr lang="en-US" sz="2400" b="1" i="1">
                <a:solidFill>
                  <a:schemeClr val="bg1"/>
                </a:solidFill>
                <a:effectLst>
                  <a:outerShdw blurRad="38100" dist="38100" dir="2700000" algn="tl">
                    <a:srgbClr val="000000">
                      <a:alpha val="43137"/>
                    </a:srgbClr>
                  </a:outerShdw>
                </a:effectLst>
              </a:rPr>
              <a:t>Deep </a:t>
            </a:r>
            <a:r>
              <a:rPr lang="en-US" sz="2400" b="1" i="1" dirty="0">
                <a:solidFill>
                  <a:schemeClr val="bg1"/>
                </a:solidFill>
                <a:effectLst>
                  <a:outerShdw blurRad="38100" dist="38100" dir="2700000" algn="tl">
                    <a:srgbClr val="000000">
                      <a:alpha val="43137"/>
                    </a:srgbClr>
                  </a:outerShdw>
                </a:effectLst>
              </a:rPr>
              <a:t>Water Dock, Pool</a:t>
            </a:r>
            <a:r>
              <a:rPr lang="en-US" sz="2400" b="1" i="1">
                <a:solidFill>
                  <a:schemeClr val="bg1"/>
                </a:solidFill>
                <a:effectLst>
                  <a:outerShdw blurRad="38100" dist="38100" dir="2700000" algn="tl">
                    <a:srgbClr val="000000">
                      <a:alpha val="43137"/>
                    </a:srgbClr>
                  </a:outerShdw>
                </a:effectLst>
              </a:rPr>
              <a:t>, Jacuzzi </a:t>
            </a:r>
            <a:r>
              <a:rPr lang="en-US" sz="2400" b="1" i="1" dirty="0">
                <a:solidFill>
                  <a:schemeClr val="bg1"/>
                </a:solidFill>
                <a:effectLst>
                  <a:outerShdw blurRad="38100" dist="38100" dir="2700000" algn="tl">
                    <a:srgbClr val="000000">
                      <a:alpha val="43137"/>
                    </a:srgbClr>
                  </a:outerShdw>
                </a:effectLst>
              </a:rPr>
              <a:t>and Outdoor Kitchen</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8594" y="7467601"/>
            <a:ext cx="1821211" cy="1214140"/>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2520" y="7473079"/>
            <a:ext cx="1821190" cy="1208241"/>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2807391" y="797741"/>
            <a:ext cx="2614818" cy="369332"/>
          </a:xfrm>
          <a:prstGeom prst="rect">
            <a:avLst/>
          </a:prstGeom>
        </p:spPr>
        <p:txBody>
          <a:bodyPr wrap="none">
            <a:spAutoFit/>
          </a:bodyPr>
          <a:lstStyle/>
          <a:p>
            <a:pPr algn="ctr"/>
            <a:r>
              <a:rPr lang="en-US" sz="18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PRICE IMPROVEMENT!!</a:t>
            </a:r>
            <a:endParaRPr lang="en-US" sz="18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55801" y="7473184"/>
            <a:ext cx="1822458" cy="1208259"/>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294</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55 Waterway Island Drive Wild Dunes | Isle of Palms, SC 29451 | MLS# 20008059 | $2,280,000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2020-05-13T19:45:04Z</dcterms:modified>
</cp:coreProperties>
</file>