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330" autoAdjust="0"/>
    <p:restoredTop sz="94635" autoAdjust="0"/>
  </p:normalViewPr>
  <p:slideViewPr>
    <p:cSldViewPr>
      <p:cViewPr varScale="1">
        <p:scale>
          <a:sx n="59" d="100"/>
          <a:sy n="59" d="100"/>
        </p:scale>
        <p:origin x="3082" y="6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63" y="76198"/>
            <a:ext cx="3083690" cy="411158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616" y="76198"/>
            <a:ext cx="4128584" cy="533399"/>
          </a:xfrm>
        </p:spPr>
        <p:txBody>
          <a:bodyPr>
            <a:noAutofit/>
          </a:bodyPr>
          <a:lstStyle/>
          <a:p>
            <a:r>
              <a:rPr lang="en-US" sz="40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Reduced $25k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563" y="4187785"/>
            <a:ext cx="7136074" cy="21326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This charming red cottage sits serenely among the grand oaks and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spanish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moss of Wadmalaw Island peacefully waiting for its new owner! Quiet country living at its finest on 2 plus acres (tax map #'s 1970001158 &amp; 1970001159 being sold together) When you enter this charming country home you are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are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greeted by a brick fireplace surrounded by knotty pine and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french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doors leading out to a wonderfully wooded backyard and patio.! 4 bedrooms, 2 full baths, an open eat in kitchen, formal dining room. The 4th bedroom is currently set up as an office. There is also a 2 car detached garage on the property which could easily be transformed into a workshop or art studio. If you are an artist, writer, nature lover, or just want to escape the hustle and bustle of city life this place is for you!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173252" y="789769"/>
            <a:ext cx="4141948" cy="14962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5620 Katy Hill Road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Liberia Plantation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Wadmalaw Island, SC 29487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MLS# 22024590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$425,000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4836303" y="8219516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2493738" y="8196433"/>
            <a:ext cx="232772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34" y="8230559"/>
            <a:ext cx="996696" cy="685800"/>
          </a:xfrm>
          <a:prstGeom prst="rect">
            <a:avLst/>
          </a:prstGeom>
        </p:spPr>
      </p:pic>
      <p:pic>
        <p:nvPicPr>
          <p:cNvPr id="9" name="Picture 8" descr="A house with a fence around it&#10;&#10;Description automatically generated with low confidence">
            <a:extLst>
              <a:ext uri="{FF2B5EF4-FFF2-40B4-BE49-F238E27FC236}">
                <a16:creationId xmlns:a16="http://schemas.microsoft.com/office/drawing/2014/main" id="{026A96AF-92B6-B92F-737C-4C69330158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1" y="6291132"/>
            <a:ext cx="1371600" cy="1828800"/>
          </a:xfrm>
          <a:prstGeom prst="rect">
            <a:avLst/>
          </a:prstGeom>
        </p:spPr>
      </p:pic>
      <p:pic>
        <p:nvPicPr>
          <p:cNvPr id="11" name="Picture 10" descr="A fireplace in a room&#10;&#10;Description automatically generated with medium confidence">
            <a:extLst>
              <a:ext uri="{FF2B5EF4-FFF2-40B4-BE49-F238E27FC236}">
                <a16:creationId xmlns:a16="http://schemas.microsoft.com/office/drawing/2014/main" id="{BB313419-7C08-4877-5046-EDB3825105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748" y="2179933"/>
            <a:ext cx="1505889" cy="2007852"/>
          </a:xfrm>
          <a:prstGeom prst="rect">
            <a:avLst/>
          </a:prstGeom>
        </p:spPr>
      </p:pic>
      <p:pic>
        <p:nvPicPr>
          <p:cNvPr id="16" name="Picture 15" descr="A dining table with chairs around it&#10;&#10;Description automatically generated with medium confidence">
            <a:extLst>
              <a:ext uri="{FF2B5EF4-FFF2-40B4-BE49-F238E27FC236}">
                <a16:creationId xmlns:a16="http://schemas.microsoft.com/office/drawing/2014/main" id="{663CB6D9-5A26-B03B-F931-F1B63E4447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63" y="6291132"/>
            <a:ext cx="1371600" cy="1828800"/>
          </a:xfrm>
          <a:prstGeom prst="rect">
            <a:avLst/>
          </a:prstGeom>
        </p:spPr>
      </p:pic>
      <p:pic>
        <p:nvPicPr>
          <p:cNvPr id="18" name="Picture 17" descr="A kitchen with a sink and a window&#10;&#10;Description automatically generated with low confidence">
            <a:extLst>
              <a:ext uri="{FF2B5EF4-FFF2-40B4-BE49-F238E27FC236}">
                <a16:creationId xmlns:a16="http://schemas.microsoft.com/office/drawing/2014/main" id="{11E2E785-E029-DC2D-E744-D306E4FCAF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682" y="6291132"/>
            <a:ext cx="1371600" cy="1828800"/>
          </a:xfrm>
          <a:prstGeom prst="rect">
            <a:avLst/>
          </a:prstGeom>
        </p:spPr>
      </p:pic>
      <p:pic>
        <p:nvPicPr>
          <p:cNvPr id="21" name="Picture 20" descr="A crib in a room&#10;&#10;Description automatically generated with medium confidence">
            <a:extLst>
              <a:ext uri="{FF2B5EF4-FFF2-40B4-BE49-F238E27FC236}">
                <a16:creationId xmlns:a16="http://schemas.microsoft.com/office/drawing/2014/main" id="{79045CDA-3CBD-3570-4660-65FECF78FF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556" y="2179933"/>
            <a:ext cx="1505889" cy="2007852"/>
          </a:xfrm>
          <a:prstGeom prst="rect">
            <a:avLst/>
          </a:prstGeom>
        </p:spPr>
      </p:pic>
      <p:pic>
        <p:nvPicPr>
          <p:cNvPr id="31" name="Picture 30" descr="A red barn with white doors&#10;&#10;Description automatically generated with medium confidence">
            <a:extLst>
              <a:ext uri="{FF2B5EF4-FFF2-40B4-BE49-F238E27FC236}">
                <a16:creationId xmlns:a16="http://schemas.microsoft.com/office/drawing/2014/main" id="{C717E7D8-8F3B-3998-FB38-9A2194CD6E6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920" y="6291132"/>
            <a:ext cx="1371600" cy="1828800"/>
          </a:xfrm>
          <a:prstGeom prst="rect">
            <a:avLst/>
          </a:prstGeom>
        </p:spPr>
      </p:pic>
      <p:pic>
        <p:nvPicPr>
          <p:cNvPr id="39" name="Picture 38" descr="A picture containing tree, outdoor, plant, ground&#10;&#10;Description automatically generated">
            <a:extLst>
              <a:ext uri="{FF2B5EF4-FFF2-40B4-BE49-F238E27FC236}">
                <a16:creationId xmlns:a16="http://schemas.microsoft.com/office/drawing/2014/main" id="{D576D5FF-5805-43A7-B3CD-B37ACD6D6A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037" y="6291132"/>
            <a:ext cx="1371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207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Reduced $25k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53</cp:revision>
  <dcterms:created xsi:type="dcterms:W3CDTF">2006-08-16T00:00:00Z</dcterms:created>
  <dcterms:modified xsi:type="dcterms:W3CDTF">2022-10-17T17:54:58Z</dcterms:modified>
</cp:coreProperties>
</file>