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7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64827"/>
            <a:ext cx="7772400" cy="9906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5634 Blackwell Ave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</a:rPr>
              <a:t>Charleston Farms ~ North Charleston ~ MLS# 18023758 ~ $149,900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439659"/>
            <a:ext cx="7766177" cy="2791714"/>
          </a:xfrm>
        </p:spPr>
        <p:txBody>
          <a:bodyPr numCol="1" anchor="ctr">
            <a:noAutofit/>
          </a:bodyPr>
          <a:lstStyle/>
          <a:p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Agents, bring your buyers!</a:t>
            </a: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Charleston Farms is the next Park Circle and a great investment.  </a:t>
            </a: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Market values have risen over 5% in the last year and won’t be stopping soon. </a:t>
            </a: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beautiful cottage has been completely renovated and is a definite gem!</a:t>
            </a:r>
            <a:endParaRPr lang="en-US" sz="1700" b="1" i="1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661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ln w="3175"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Charleston Farms</a:t>
            </a:r>
          </a:p>
          <a:p>
            <a:pPr algn="r"/>
            <a:r>
              <a:rPr lang="en-US" sz="4000" b="1" dirty="0">
                <a:ln w="3175"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Renovated Cottage</a:t>
            </a:r>
            <a:endParaRPr lang="en-US" sz="4000" b="1" dirty="0">
              <a:ln w="3175">
                <a:solidFill>
                  <a:schemeClr val="bg1">
                    <a:lumMod val="7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2175437" y="4332615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802" y="6014868"/>
            <a:ext cx="1028699" cy="1371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000" y="10284564"/>
            <a:ext cx="1830756" cy="13730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0" y="5062666"/>
            <a:ext cx="48375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Perfect  for  a Couple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4868"/>
            <a:ext cx="1028699" cy="1371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898" y="6014868"/>
            <a:ext cx="1028699" cy="13716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4564"/>
            <a:ext cx="1028700" cy="1371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155" y="10284564"/>
            <a:ext cx="1028700" cy="13716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795" y="6014868"/>
            <a:ext cx="1888808" cy="1371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056" y="10284564"/>
            <a:ext cx="1828800" cy="1371600"/>
          </a:xfrm>
          <a:prstGeom prst="rect">
            <a:avLst/>
          </a:prstGeom>
        </p:spPr>
      </p:pic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677" y="11900684"/>
            <a:ext cx="22606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879977" y="11847493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Dar Venable, Realtor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Mobile - (843) 330-2424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dvislander@bellsouth.net</a:t>
            </a:r>
            <a:b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coastalinarealtyofcharleston.com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6223" y="11847493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4106952-D57F-4F6B-9F7B-6DB766EB4BB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699" y="6014868"/>
            <a:ext cx="1028701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2018-09-21T21:37:19Z</dcterms:modified>
</cp:coreProperties>
</file>