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B265"/>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1776"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5/3/2017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646" y="1371600"/>
            <a:ext cx="5559602" cy="3706401"/>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3016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564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Galera</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Lane</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Belle Hall</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17011797</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$775,000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08646" y="13716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9445" y="5434433"/>
            <a:ext cx="2028666" cy="1347754"/>
          </a:xfrm>
          <a:prstGeom prst="rect">
            <a:avLst/>
          </a:prstGeom>
          <a:ln w="12700">
            <a:noFill/>
          </a:ln>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9445" y="7180497"/>
            <a:ext cx="2028666" cy="1350568"/>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943227"/>
            <a:ext cx="2028666" cy="1347754"/>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9445" y="3689291"/>
            <a:ext cx="2028666" cy="1346832"/>
          </a:xfrm>
          <a:prstGeom prst="rect">
            <a:avLst/>
          </a:prstGeom>
          <a:ln w="12700">
            <a:noFill/>
          </a:ln>
          <a:effectLst/>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45" y="194514"/>
            <a:ext cx="2025605" cy="1350403"/>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212798" y="392716"/>
            <a:ext cx="3473375" cy="646331"/>
          </a:xfrm>
          <a:prstGeom prst="rect">
            <a:avLst/>
          </a:prstGeom>
          <a:noFill/>
        </p:spPr>
        <p:txBody>
          <a:bodyPr wrap="square">
            <a:spAutoFit/>
          </a:bodyPr>
          <a:lstStyle/>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Just Listed!</a:t>
            </a:r>
          </a:p>
          <a:p>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Loaded w </a:t>
            </a:r>
            <a:r>
              <a:rPr lang="en-US" sz="1800" i="1" dirty="0" err="1">
                <a:ln>
                  <a:solidFill>
                    <a:srgbClr val="FFFF00"/>
                  </a:solidFill>
                </a:ln>
                <a:solidFill>
                  <a:srgbClr val="FFFF00"/>
                </a:solidFill>
                <a:effectLst>
                  <a:outerShdw blurRad="50800" dist="38100" dir="5400000" algn="t" rotWithShape="0">
                    <a:schemeClr val="tx2">
                      <a:lumMod val="50000"/>
                      <a:alpha val="40000"/>
                    </a:schemeClr>
                  </a:outerShdw>
                </a:effectLst>
              </a:rPr>
              <a:t>ith</a:t>
            </a:r>
            <a:r>
              <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rPr>
              <a:t> Features</a:t>
            </a:r>
          </a:p>
        </p:txBody>
      </p:sp>
      <p:sp>
        <p:nvSpPr>
          <p:cNvPr id="19" name="Rectangle 18"/>
          <p:cNvSpPr/>
          <p:nvPr/>
        </p:nvSpPr>
        <p:spPr>
          <a:xfrm rot="10800000">
            <a:off x="2208646" y="4370114"/>
            <a:ext cx="5559603" cy="707886"/>
          </a:xfrm>
          <a:prstGeom prst="rect">
            <a:avLst/>
          </a:prstGeom>
          <a:gradFill flip="none" rotWithShape="1">
            <a:gsLst>
              <a:gs pos="0">
                <a:schemeClr val="bg1"/>
              </a:gs>
              <a:gs pos="100000">
                <a:srgbClr val="91B265">
                  <a:alpha val="0"/>
                </a:srgbClr>
              </a:gs>
            </a:gsLst>
            <a:lin ang="5400000" scaled="1"/>
            <a:tileRect/>
          </a:gradFill>
        </p:spPr>
        <p:txBody>
          <a:bodyPr wrap="square">
            <a:spAutoFit/>
          </a:bodyPr>
          <a:lstStyle/>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a:p>
            <a:endPar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sp>
        <p:nvSpPr>
          <p:cNvPr id="3" name="Subtitle 2"/>
          <p:cNvSpPr>
            <a:spLocks noGrp="1"/>
          </p:cNvSpPr>
          <p:nvPr>
            <p:ph type="subTitle" idx="1"/>
          </p:nvPr>
        </p:nvSpPr>
        <p:spPr>
          <a:xfrm>
            <a:off x="2212798" y="5118676"/>
            <a:ext cx="5559601" cy="3677852"/>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Must See!! This home is located in the very desirable neighborhood of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Hibben</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in the Belle Hall neighborhood. This home is a custom home built by Brian Wells Custom Homes. 5 bedrooms, 3.5 baths, Formal Dining room, Great room, designer kitchen with lots of cabinetry, granite countertops, stainless gas cook top, eat in area is accessible to the Great room. Beautiful hardwood floors throughout this home, handsome office with lots of built in shelving. Screened in porch with cable connection, 2 car detached garage complete with work area, custom shelving, and cable connection. Lots of storage in this wonderful home!! Double front porches, professionally landscaped with irrigation, fenced in backyard, and an additional area off kitchen for grilling. Low E windows, Rinnai instant hot water heater, HERS rating for energy efficiency. Well maintained home with exceptional features and what a lovely location! Exquisite custom front doors, plantation shutters, lots of custom trim and moldings. Absolutely a home that will sell itself! This home has great street appeal and a welcoming entry that is so characteristic of historic Charleston!</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184</TotalTime>
  <Words>235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564 Galera Lane Belle Hall Mount Pleasant, SC 29464 MLS# 17011797 $775,000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2017-05-03T10:42:38Z</dcterms:modified>
</cp:coreProperties>
</file>