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409"/>
          <a:stretch/>
        </p:blipFill>
        <p:spPr>
          <a:xfrm>
            <a:off x="0" y="0"/>
            <a:ext cx="9144000" cy="6858000"/>
          </a:xfrm>
          <a:prstGeom prst="rect">
            <a:avLst/>
          </a:prstGeom>
        </p:spPr>
      </p:pic>
      <p:sp>
        <p:nvSpPr>
          <p:cNvPr id="2" name="Title 1"/>
          <p:cNvSpPr>
            <a:spLocks noGrp="1"/>
          </p:cNvSpPr>
          <p:nvPr>
            <p:ph type="ctrTitle"/>
          </p:nvPr>
        </p:nvSpPr>
        <p:spPr>
          <a:xfrm>
            <a:off x="0" y="76200"/>
            <a:ext cx="9144000" cy="1143000"/>
          </a:xfrm>
          <a:noFill/>
        </p:spPr>
        <p:txBody>
          <a:bodyPr anchor="ctr">
            <a:noAutofit/>
          </a:bodyPr>
          <a:lstStyle/>
          <a:p>
            <a:r>
              <a:rPr lang="en-US" sz="4000" dirty="0" smtClean="0">
                <a:solidFill>
                  <a:srgbClr val="E1E161"/>
                </a:solidFill>
                <a:effectLst>
                  <a:outerShdw blurRad="38100" dist="38100" dir="2700000" algn="tl">
                    <a:srgbClr val="000000">
                      <a:alpha val="43137"/>
                    </a:srgbClr>
                  </a:outerShdw>
                </a:effectLst>
                <a:latin typeface="IncognitoMeridies" panose="00000400000000000000" pitchFamily="2" charset="0"/>
              </a:rPr>
              <a:t>You’re Invited </a:t>
            </a:r>
            <a:r>
              <a:rPr lang="en-US" sz="4000" dirty="0" smtClean="0">
                <a:solidFill>
                  <a:srgbClr val="E1E161"/>
                </a:solidFill>
                <a:effectLst>
                  <a:outerShdw blurRad="38100" dist="38100" dir="2700000" algn="tl">
                    <a:srgbClr val="000000">
                      <a:alpha val="43137"/>
                    </a:srgbClr>
                  </a:outerShdw>
                </a:effectLst>
                <a:latin typeface="IncognitoMeridies" panose="00000400000000000000" pitchFamily="2" charset="0"/>
              </a:rPr>
              <a:t>- Open </a:t>
            </a:r>
            <a:r>
              <a:rPr lang="en-US" sz="4000" dirty="0" smtClean="0">
                <a:solidFill>
                  <a:srgbClr val="E1E161"/>
                </a:solidFill>
                <a:effectLst>
                  <a:outerShdw blurRad="38100" dist="38100" dir="2700000" algn="tl">
                    <a:srgbClr val="000000">
                      <a:alpha val="43137"/>
                    </a:srgbClr>
                  </a:outerShdw>
                </a:effectLst>
                <a:latin typeface="IncognitoMeridies" panose="00000400000000000000" pitchFamily="2" charset="0"/>
              </a:rPr>
              <a:t>House</a:t>
            </a:r>
            <a:r>
              <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rPr>
              <a:t/>
            </a:r>
            <a:br>
              <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rPr>
            </a:br>
            <a:r>
              <a:rPr lang="en-US" sz="2800" dirty="0" smtClean="0">
                <a:solidFill>
                  <a:schemeClr val="bg1"/>
                </a:solidFill>
                <a:effectLst>
                  <a:outerShdw blurRad="38100" dist="38100" dir="2700000" algn="tl">
                    <a:srgbClr val="000000">
                      <a:alpha val="43137"/>
                    </a:srgbClr>
                  </a:outerShdw>
                </a:effectLst>
                <a:latin typeface="IncognitoMeridies" panose="00000400000000000000" pitchFamily="2" charset="0"/>
              </a:rPr>
              <a:t>Sunday, April 19th</a:t>
            </a:r>
            <a:r>
              <a:rPr lang="en-US" sz="2800" dirty="0">
                <a:solidFill>
                  <a:schemeClr val="bg1"/>
                </a:solidFill>
                <a:effectLst>
                  <a:outerShdw blurRad="38100" dist="38100" dir="2700000" algn="tl">
                    <a:srgbClr val="000000">
                      <a:alpha val="43137"/>
                    </a:srgbClr>
                  </a:outerShdw>
                </a:effectLst>
                <a:latin typeface="IncognitoMeridies" panose="00000400000000000000" pitchFamily="2" charset="0"/>
              </a:rPr>
              <a:t>, from </a:t>
            </a:r>
            <a:r>
              <a:rPr lang="en-US" sz="2800" dirty="0" smtClean="0">
                <a:solidFill>
                  <a:schemeClr val="bg1"/>
                </a:solidFill>
                <a:effectLst>
                  <a:outerShdw blurRad="38100" dist="38100" dir="2700000" algn="tl">
                    <a:srgbClr val="000000">
                      <a:alpha val="43137"/>
                    </a:srgbClr>
                  </a:outerShdw>
                </a:effectLst>
                <a:latin typeface="IncognitoMeridies" panose="00000400000000000000" pitchFamily="2" charset="0"/>
              </a:rPr>
              <a:t>1 to 4</a:t>
            </a:r>
            <a:endParaRPr lang="en-US" sz="4000" dirty="0">
              <a:solidFill>
                <a:schemeClr val="bg1"/>
              </a:solidFill>
              <a:effectLst>
                <a:outerShdw blurRad="38100" dist="38100" dir="2700000" algn="tl">
                  <a:srgbClr val="000000">
                    <a:alpha val="43137"/>
                  </a:srgbClr>
                </a:outerShdw>
              </a:effectLst>
              <a:latin typeface="IncognitoMeridies" panose="00000400000000000000" pitchFamily="2" charset="0"/>
            </a:endParaRPr>
          </a:p>
        </p:txBody>
      </p:sp>
      <p:sp>
        <p:nvSpPr>
          <p:cNvPr id="3" name="Subtitle 2"/>
          <p:cNvSpPr>
            <a:spLocks noGrp="1"/>
          </p:cNvSpPr>
          <p:nvPr>
            <p:ph type="subTitle" idx="1"/>
          </p:nvPr>
        </p:nvSpPr>
        <p:spPr>
          <a:xfrm>
            <a:off x="0" y="4484132"/>
            <a:ext cx="9144000" cy="1916668"/>
          </a:xfrm>
        </p:spPr>
        <p:txBody>
          <a:bodyPr anchor="ctr">
            <a:noAutofit/>
          </a:bodyPr>
          <a:lstStyle/>
          <a:p>
            <a:r>
              <a:rPr lang="en-US" sz="1600" dirty="0" smtClean="0">
                <a:solidFill>
                  <a:schemeClr val="bg1"/>
                </a:solidFill>
                <a:effectLst>
                  <a:outerShdw blurRad="38100" dist="38100" dir="2700000" algn="tl">
                    <a:srgbClr val="000000">
                      <a:alpha val="43137"/>
                    </a:srgbClr>
                  </a:outerShdw>
                </a:effectLst>
                <a:latin typeface="+mj-lt"/>
              </a:rPr>
              <a:t>3,106 </a:t>
            </a:r>
            <a:r>
              <a:rPr lang="en-US" sz="1600" dirty="0" smtClean="0">
                <a:solidFill>
                  <a:schemeClr val="bg1"/>
                </a:solidFill>
                <a:effectLst>
                  <a:outerShdw blurRad="38100" dist="38100" dir="2700000" algn="tl">
                    <a:srgbClr val="000000">
                      <a:alpha val="43137"/>
                    </a:srgbClr>
                  </a:outerShdw>
                </a:effectLst>
                <a:latin typeface="+mj-lt"/>
              </a:rPr>
              <a:t>square foot home on .45 acres located on the </a:t>
            </a:r>
            <a:r>
              <a:rPr lang="en-US" sz="1600" dirty="0" err="1" smtClean="0">
                <a:solidFill>
                  <a:schemeClr val="bg1"/>
                </a:solidFill>
                <a:effectLst>
                  <a:outerShdw blurRad="38100" dist="38100" dir="2700000" algn="tl">
                    <a:srgbClr val="000000">
                      <a:alpha val="43137"/>
                    </a:srgbClr>
                  </a:outerShdw>
                </a:effectLst>
                <a:latin typeface="+mj-lt"/>
              </a:rPr>
              <a:t>IntraCoastal</a:t>
            </a:r>
            <a:r>
              <a:rPr lang="en-US" sz="1600" dirty="0" smtClean="0">
                <a:solidFill>
                  <a:schemeClr val="bg1"/>
                </a:solidFill>
                <a:effectLst>
                  <a:outerShdw blurRad="38100" dist="38100" dir="2700000" algn="tl">
                    <a:srgbClr val="000000">
                      <a:alpha val="43137"/>
                    </a:srgbClr>
                  </a:outerShdw>
                </a:effectLst>
                <a:latin typeface="+mj-lt"/>
              </a:rPr>
              <a:t> Waterway just across from Johns Island in Hollywood, SC.  Tour this lovely property and mingle on the 250 square foot deck where light Lowcountry hors d'oeuvres and wine will be served as you take in the stunning views from this custom built home.  No Flood Insurance Required!!! </a:t>
            </a:r>
            <a:endParaRPr lang="en-US" sz="1600"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50828"/>
            <a:ext cx="1371600" cy="912807"/>
          </a:xfrm>
          <a:prstGeom prst="rect">
            <a:avLst/>
          </a:prstGeom>
          <a:ln>
            <a:solidFill>
              <a:schemeClr val="bg1"/>
            </a:solid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3439698"/>
            <a:ext cx="1371600" cy="912807"/>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1350828"/>
            <a:ext cx="1371600" cy="912807"/>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640716"/>
            <a:ext cx="1371600" cy="91280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2395263"/>
            <a:ext cx="1371600" cy="912807"/>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0286" y="4709088"/>
            <a:ext cx="1371600" cy="912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6200" y="2395263"/>
            <a:ext cx="1371600" cy="912807"/>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0" y="6488668"/>
            <a:ext cx="9144000" cy="338554"/>
          </a:xfrm>
          <a:prstGeom prst="rect">
            <a:avLst/>
          </a:prstGeom>
        </p:spPr>
        <p:txBody>
          <a:bodyPr wrap="square">
            <a:spAutoFit/>
          </a:bodyPr>
          <a:lstStyle/>
          <a:p>
            <a:pPr algn="ctr"/>
            <a:r>
              <a:rPr lang="en-US" sz="1600" b="1" dirty="0" smtClean="0">
                <a:solidFill>
                  <a:schemeClr val="bg1"/>
                </a:solidFill>
                <a:effectLst>
                  <a:outerShdw blurRad="38100" dist="38100" dir="2700000" algn="tl">
                    <a:srgbClr val="000000">
                      <a:alpha val="43137"/>
                    </a:srgbClr>
                  </a:outerShdw>
                </a:effectLst>
              </a:rPr>
              <a:t>Jeanette Turner, ABR | </a:t>
            </a:r>
            <a:r>
              <a:rPr lang="en-US" sz="1600" b="1" dirty="0">
                <a:solidFill>
                  <a:schemeClr val="bg1"/>
                </a:solidFill>
                <a:effectLst>
                  <a:outerShdw blurRad="38100" dist="38100" dir="2700000" algn="tl">
                    <a:srgbClr val="000000">
                      <a:alpha val="43137"/>
                    </a:srgbClr>
                  </a:outerShdw>
                </a:effectLst>
              </a:rPr>
              <a:t>(843) 814-1355 </a:t>
            </a:r>
            <a:r>
              <a:rPr lang="en-US" sz="1600" b="1" dirty="0" smtClean="0">
                <a:solidFill>
                  <a:schemeClr val="bg1"/>
                </a:solidFill>
                <a:effectLst>
                  <a:outerShdw blurRad="38100" dist="38100" dir="2700000" algn="tl">
                    <a:srgbClr val="000000">
                      <a:alpha val="43137"/>
                    </a:srgbClr>
                  </a:outerShdw>
                </a:effectLst>
              </a:rPr>
              <a:t>| jeanetteturner100@gmail.com | </a:t>
            </a:r>
            <a:r>
              <a:rPr lang="en-US" sz="1600" b="1" dirty="0" smtClean="0">
                <a:solidFill>
                  <a:schemeClr val="bg1"/>
                </a:solidFill>
                <a:effectLst>
                  <a:outerShdw blurRad="38100" dist="38100" dir="2700000" algn="tl">
                    <a:srgbClr val="000000">
                      <a:alpha val="43137"/>
                    </a:srgbClr>
                  </a:outerShdw>
                </a:effectLst>
              </a:rPr>
              <a:t>Keller Williams Realty</a:t>
            </a:r>
            <a:endParaRPr lang="en-US" sz="1600"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1485900" y="1088648"/>
            <a:ext cx="6172200" cy="892552"/>
          </a:xfrm>
          <a:prstGeom prst="rect">
            <a:avLst/>
          </a:prstGeom>
        </p:spPr>
        <p:txBody>
          <a:bodyPr wrap="square">
            <a:spAutoFit/>
          </a:bodyPr>
          <a:lstStyle/>
          <a:p>
            <a:pPr algn="ctr"/>
            <a: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5694 Captain Kidd Rd</a:t>
            </a:r>
            <a:b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Royal Harbor </a:t>
            </a:r>
            <a: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Hollywood</a:t>
            </a:r>
            <a:b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MLS 1418791 </a:t>
            </a:r>
            <a:r>
              <a:rPr lang="en-US" sz="140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a:t>
            </a:r>
            <a:r>
              <a:rPr lang="en-US" sz="140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$899,999</a:t>
            </a:r>
            <a:endPar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2600" y="2184312"/>
            <a:ext cx="1371600" cy="912807"/>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00" y="3439698"/>
            <a:ext cx="1371600" cy="912807"/>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87</Words>
  <Application>Microsoft Office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You’re Invited - Open House Sunday, April 19th, from 1 to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atp1313@gmail.com</cp:lastModifiedBy>
  <cp:revision>7</cp:revision>
  <dcterms:created xsi:type="dcterms:W3CDTF">2006-08-16T00:00:00Z</dcterms:created>
  <dcterms:modified xsi:type="dcterms:W3CDTF">2015-04-15T16:44:35Z</dcterms:modified>
</cp:coreProperties>
</file>