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02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hdphoto" Target="../media/hdphoto1.wdp"/><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409"/>
          <a:stretch/>
        </p:blipFill>
        <p:spPr>
          <a:xfrm>
            <a:off x="0" y="0"/>
            <a:ext cx="9144000" cy="6858000"/>
          </a:xfrm>
          <a:prstGeom prst="rect">
            <a:avLst/>
          </a:prstGeom>
        </p:spPr>
      </p:pic>
      <p:sp>
        <p:nvSpPr>
          <p:cNvPr id="2" name="Title 1"/>
          <p:cNvSpPr>
            <a:spLocks noGrp="1"/>
          </p:cNvSpPr>
          <p:nvPr>
            <p:ph type="ctrTitle"/>
          </p:nvPr>
        </p:nvSpPr>
        <p:spPr>
          <a:xfrm>
            <a:off x="0" y="76200"/>
            <a:ext cx="9144000" cy="1143000"/>
          </a:xfrm>
          <a:noFill/>
        </p:spPr>
        <p:txBody>
          <a:bodyPr anchor="ctr">
            <a:noAutofit/>
          </a:bodyPr>
          <a:lstStyle/>
          <a:p>
            <a:r>
              <a:rPr lang="en-US" sz="4000" dirty="0" smtClean="0">
                <a:solidFill>
                  <a:srgbClr val="E1E161"/>
                </a:solidFill>
                <a:effectLst>
                  <a:outerShdw blurRad="38100" dist="38100" dir="2700000" algn="tl">
                    <a:srgbClr val="000000">
                      <a:alpha val="43137"/>
                    </a:srgbClr>
                  </a:outerShdw>
                </a:effectLst>
                <a:latin typeface="IncognitoMeridies" panose="00000400000000000000" pitchFamily="2" charset="0"/>
              </a:rPr>
              <a:t>You’re Invited  -  Agent Open House</a:t>
            </a:r>
            <a:r>
              <a:rPr lang="en-US" sz="4000" dirty="0">
                <a:solidFill>
                  <a:srgbClr val="E1E161"/>
                </a:solidFill>
                <a:effectLst>
                  <a:outerShdw blurRad="38100" dist="38100" dir="2700000" algn="tl">
                    <a:srgbClr val="000000">
                      <a:alpha val="43137"/>
                    </a:srgbClr>
                  </a:outerShdw>
                </a:effectLst>
                <a:latin typeface="IncognitoMeridies" panose="00000400000000000000" pitchFamily="2" charset="0"/>
              </a:rPr>
              <a:t/>
            </a:r>
            <a:br>
              <a:rPr lang="en-US" sz="4000" dirty="0">
                <a:solidFill>
                  <a:srgbClr val="E1E161"/>
                </a:solidFill>
                <a:effectLst>
                  <a:outerShdw blurRad="38100" dist="38100" dir="2700000" algn="tl">
                    <a:srgbClr val="000000">
                      <a:alpha val="43137"/>
                    </a:srgbClr>
                  </a:outerShdw>
                </a:effectLst>
                <a:latin typeface="IncognitoMeridies" panose="00000400000000000000" pitchFamily="2" charset="0"/>
              </a:rPr>
            </a:br>
            <a:r>
              <a:rPr lang="en-US" sz="2800" dirty="0">
                <a:solidFill>
                  <a:schemeClr val="bg1"/>
                </a:solidFill>
                <a:effectLst>
                  <a:outerShdw blurRad="38100" dist="38100" dir="2700000" algn="tl">
                    <a:srgbClr val="000000">
                      <a:alpha val="43137"/>
                    </a:srgbClr>
                  </a:outerShdw>
                </a:effectLst>
                <a:latin typeface="IncognitoMeridies" panose="00000400000000000000" pitchFamily="2" charset="0"/>
              </a:rPr>
              <a:t>Thursday, August 14th, from </a:t>
            </a:r>
            <a:r>
              <a:rPr lang="en-US" sz="2800" dirty="0" smtClean="0">
                <a:solidFill>
                  <a:schemeClr val="bg1"/>
                </a:solidFill>
                <a:effectLst>
                  <a:outerShdw blurRad="38100" dist="38100" dir="2700000" algn="tl">
                    <a:srgbClr val="000000">
                      <a:alpha val="43137"/>
                    </a:srgbClr>
                  </a:outerShdw>
                </a:effectLst>
                <a:latin typeface="IncognitoMeridies" panose="00000400000000000000" pitchFamily="2" charset="0"/>
              </a:rPr>
              <a:t>1 to 4</a:t>
            </a:r>
            <a:endParaRPr lang="en-US" sz="4000" dirty="0">
              <a:solidFill>
                <a:schemeClr val="bg1"/>
              </a:solidFill>
              <a:effectLst>
                <a:outerShdw blurRad="38100" dist="38100" dir="2700000" algn="tl">
                  <a:srgbClr val="000000">
                    <a:alpha val="43137"/>
                  </a:srgbClr>
                </a:outerShdw>
              </a:effectLst>
              <a:latin typeface="IncognitoMeridies" panose="00000400000000000000" pitchFamily="2" charset="0"/>
            </a:endParaRPr>
          </a:p>
        </p:txBody>
      </p:sp>
      <p:sp>
        <p:nvSpPr>
          <p:cNvPr id="3" name="Subtitle 2"/>
          <p:cNvSpPr>
            <a:spLocks noGrp="1"/>
          </p:cNvSpPr>
          <p:nvPr>
            <p:ph type="subTitle" idx="1"/>
          </p:nvPr>
        </p:nvSpPr>
        <p:spPr>
          <a:xfrm>
            <a:off x="0" y="4484132"/>
            <a:ext cx="9144000" cy="1916668"/>
          </a:xfrm>
        </p:spPr>
        <p:txBody>
          <a:bodyPr>
            <a:noAutofit/>
          </a:bodyPr>
          <a:lstStyle/>
          <a:p>
            <a:r>
              <a:rPr lang="en-US" sz="1600" dirty="0">
                <a:solidFill>
                  <a:schemeClr val="bg1"/>
                </a:solidFill>
                <a:effectLst>
                  <a:outerShdw blurRad="38100" dist="38100" dir="2700000" algn="tl">
                    <a:srgbClr val="000000">
                      <a:alpha val="43137"/>
                    </a:srgbClr>
                  </a:outerShdw>
                </a:effectLst>
                <a:latin typeface="+mj-lt"/>
              </a:rPr>
              <a:t>Lowcountry cuisine provided by Hamby's Catering, wine, and a $100 drawing for a VISA gift certificate.  </a:t>
            </a:r>
          </a:p>
          <a:p>
            <a:endParaRPr lang="en-US" sz="1600" dirty="0">
              <a:solidFill>
                <a:schemeClr val="bg1"/>
              </a:solidFill>
              <a:effectLst>
                <a:outerShdw blurRad="38100" dist="38100" dir="2700000" algn="tl">
                  <a:srgbClr val="000000">
                    <a:alpha val="43137"/>
                  </a:srgbClr>
                </a:outerShdw>
              </a:effectLst>
              <a:latin typeface="+mj-lt"/>
            </a:endParaRPr>
          </a:p>
          <a:p>
            <a:r>
              <a:rPr lang="en-US" sz="1600" dirty="0">
                <a:solidFill>
                  <a:schemeClr val="bg1"/>
                </a:solidFill>
                <a:effectLst>
                  <a:outerShdw blurRad="38100" dist="38100" dir="2700000" algn="tl">
                    <a:srgbClr val="000000">
                      <a:alpha val="43137"/>
                    </a:srgbClr>
                  </a:outerShdw>
                </a:effectLst>
                <a:latin typeface="+mj-lt"/>
              </a:rPr>
              <a:t>3,106 square foot home on .45 acres located on the </a:t>
            </a:r>
            <a:r>
              <a:rPr lang="en-US" sz="1600" dirty="0" err="1">
                <a:solidFill>
                  <a:schemeClr val="bg1"/>
                </a:solidFill>
                <a:effectLst>
                  <a:outerShdw blurRad="38100" dist="38100" dir="2700000" algn="tl">
                    <a:srgbClr val="000000">
                      <a:alpha val="43137"/>
                    </a:srgbClr>
                  </a:outerShdw>
                </a:effectLst>
                <a:latin typeface="+mj-lt"/>
              </a:rPr>
              <a:t>IntraCoastal</a:t>
            </a:r>
            <a:r>
              <a:rPr lang="en-US" sz="1600" dirty="0">
                <a:solidFill>
                  <a:schemeClr val="bg1"/>
                </a:solidFill>
                <a:effectLst>
                  <a:outerShdw blurRad="38100" dist="38100" dir="2700000" algn="tl">
                    <a:srgbClr val="000000">
                      <a:alpha val="43137"/>
                    </a:srgbClr>
                  </a:outerShdw>
                </a:effectLst>
                <a:latin typeface="+mj-lt"/>
              </a:rPr>
              <a:t> Waterway just across from Johns Island in Hollywood, SC.  Tour this lovely property and mingle on the 250 square foot deck where light Lowcountry hors d'oeuvres and wine will be served as you take in the stunning views from this custom built home.  No Flood Insurance Required!!! </a:t>
            </a:r>
            <a:endParaRPr lang="en-US" sz="1600" dirty="0">
              <a:solidFill>
                <a:schemeClr val="bg1"/>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0828"/>
            <a:ext cx="1371600" cy="912807"/>
          </a:xfrm>
          <a:prstGeom prst="rect">
            <a:avLst/>
          </a:prstGeom>
          <a:ln>
            <a:solidFill>
              <a:schemeClr val="bg1"/>
            </a:solid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3439698"/>
            <a:ext cx="1371600" cy="912807"/>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1350828"/>
            <a:ext cx="1371600" cy="912807"/>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640716"/>
            <a:ext cx="1371600" cy="91280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395263"/>
            <a:ext cx="1371600" cy="912807"/>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0286" y="4709088"/>
            <a:ext cx="1371600" cy="91280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2400" y="2395263"/>
            <a:ext cx="1371600" cy="912807"/>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0" y="6488668"/>
            <a:ext cx="9144000" cy="338554"/>
          </a:xfrm>
          <a:prstGeom prst="rect">
            <a:avLst/>
          </a:prstGeom>
        </p:spPr>
        <p:txBody>
          <a:bodyPr wrap="square">
            <a:spAutoFit/>
          </a:bodyPr>
          <a:lstStyle/>
          <a:p>
            <a:pPr algn="ctr"/>
            <a:r>
              <a:rPr lang="en-US" sz="1600" b="1" dirty="0" smtClean="0">
                <a:solidFill>
                  <a:schemeClr val="bg1"/>
                </a:solidFill>
                <a:effectLst>
                  <a:outerShdw blurRad="38100" dist="38100" dir="2700000" algn="tl">
                    <a:srgbClr val="000000">
                      <a:alpha val="43137"/>
                    </a:srgbClr>
                  </a:outerShdw>
                </a:effectLst>
              </a:rPr>
              <a:t>Jeanette Turner, ABR | </a:t>
            </a:r>
            <a:r>
              <a:rPr lang="en-US" sz="1600" b="1" dirty="0">
                <a:solidFill>
                  <a:schemeClr val="bg1"/>
                </a:solidFill>
                <a:effectLst>
                  <a:outerShdw blurRad="38100" dist="38100" dir="2700000" algn="tl">
                    <a:srgbClr val="000000">
                      <a:alpha val="43137"/>
                    </a:srgbClr>
                  </a:outerShdw>
                </a:effectLst>
              </a:rPr>
              <a:t>(843) 814-1355 </a:t>
            </a:r>
            <a:r>
              <a:rPr lang="en-US" sz="1600" b="1" dirty="0" smtClean="0">
                <a:solidFill>
                  <a:schemeClr val="bg1"/>
                </a:solidFill>
                <a:effectLst>
                  <a:outerShdw blurRad="38100" dist="38100" dir="2700000" algn="tl">
                    <a:srgbClr val="000000">
                      <a:alpha val="43137"/>
                    </a:srgbClr>
                  </a:outerShdw>
                </a:effectLst>
              </a:rPr>
              <a:t>| jeanetteturner100@gmail.com | Brand </a:t>
            </a:r>
            <a:r>
              <a:rPr lang="en-US" sz="1600" b="1" dirty="0">
                <a:solidFill>
                  <a:schemeClr val="bg1"/>
                </a:solidFill>
                <a:effectLst>
                  <a:outerShdw blurRad="38100" dist="38100" dir="2700000" algn="tl">
                    <a:srgbClr val="000000">
                      <a:alpha val="43137"/>
                    </a:srgbClr>
                  </a:outerShdw>
                </a:effectLst>
              </a:rPr>
              <a:t>Name Real Estate</a:t>
            </a:r>
          </a:p>
        </p:txBody>
      </p:sp>
      <p:sp>
        <p:nvSpPr>
          <p:cNvPr id="15" name="Rectangle 14"/>
          <p:cNvSpPr/>
          <p:nvPr/>
        </p:nvSpPr>
        <p:spPr>
          <a:xfrm>
            <a:off x="1485900" y="1088648"/>
            <a:ext cx="6172200" cy="892552"/>
          </a:xfrm>
          <a:prstGeom prst="rect">
            <a:avLst/>
          </a:prstGeom>
        </p:spPr>
        <p:txBody>
          <a:bodyPr wrap="square">
            <a:spAutoFit/>
          </a:bodyPr>
          <a:lstStyle/>
          <a:p>
            <a:pPr algn="ctr"/>
            <a: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5694 Captain Kidd Rd</a:t>
            </a:r>
            <a:br>
              <a:rPr lang="en-US" sz="2000"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dirty="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Royal Harbor </a:t>
            </a:r>
            <a: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 Hollywood</a:t>
            </a:r>
            <a:br>
              <a:rPr lang="en-US"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br>
            <a:r>
              <a:rPr lang="en-US" sz="1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MLS 1418791 ~ $</a:t>
            </a:r>
            <a:r>
              <a:rPr lang="en-US" sz="1400" dirty="0" smtClean="0">
                <a:solidFill>
                  <a:schemeClr val="tx2">
                    <a:lumMod val="75000"/>
                  </a:schemeClr>
                </a:solidFill>
                <a:effectLst>
                  <a:outerShdw blurRad="38100" dist="38100" dir="2700000" algn="tl">
                    <a:srgbClr val="000000">
                      <a:alpha val="43137"/>
                    </a:srgbClr>
                  </a:outerShdw>
                </a:effectLst>
                <a:latin typeface="Century Gothic" panose="020B0502020202020204" pitchFamily="34" charset="0"/>
              </a:rPr>
              <a:t>1,000,000</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72600" y="2184312"/>
            <a:ext cx="1371600" cy="912807"/>
          </a:xfrm>
          <a:prstGeom prst="rect">
            <a:avLst/>
          </a:prstGeom>
          <a:ln>
            <a:solidFill>
              <a:schemeClr val="bg1"/>
            </a:solidFill>
          </a:ln>
          <a:effectLst>
            <a:outerShdw blurRad="190500" algn="tl" rotWithShape="0">
              <a:srgbClr val="000000">
                <a:alpha val="70000"/>
              </a:srgbClr>
            </a:outerShdw>
          </a:effectLst>
        </p:spPr>
      </p:pic>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439698"/>
            <a:ext cx="1371600" cy="912807"/>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109</Words>
  <Application>Microsoft Office PowerPoint</Application>
  <PresentationFormat>On-screen Show (4:3)</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You’re Invited  -  Agent Open House Thursday, August 14th, from 1 to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atp1313@gmail.com</cp:lastModifiedBy>
  <cp:revision>5</cp:revision>
  <dcterms:created xsi:type="dcterms:W3CDTF">2006-08-16T00:00:00Z</dcterms:created>
  <dcterms:modified xsi:type="dcterms:W3CDTF">2014-08-07T14:54:40Z</dcterms:modified>
</cp:coreProperties>
</file>