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6/26/2015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chor="ctr">
            <a:noAutofit/>
          </a:bodyPr>
          <a:lstStyle/>
          <a:p>
            <a:r>
              <a:rPr lang="en-US" sz="1600" dirty="0">
                <a:latin typeface="Century Gothic" panose="020B0502020202020204" pitchFamily="34" charset="0"/>
              </a:rPr>
              <a:t>Stunning 4 bedroom 2.5 bath home on a stocked pond. This home is chic and move in ready! The sellers have had the house professionally painted and decorated ready to win your hearts the minute you pull up in the drive way and walk in the door. Open floor plan, screen in porch and a premium lot that has a stocked pond are just a few of the highlighted features. Bonus room down stairs is currently used as the computer/gaming room but could easily become an office or guest room. This home is spectacular! Oakley Point has a neighborhood pool and boat storage area.</a:t>
            </a:r>
            <a:endParaRPr lang="en-US" sz="1400" dirty="0">
              <a:latin typeface="Century Gothic" panose="020B0502020202020204" pitchFamily="34"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0" y="4932816"/>
            <a:ext cx="2062837" cy="1278618"/>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0998" cy="1470025"/>
          </a:xfrm>
          <a:gradFill>
            <a:gsLst>
              <a:gs pos="0">
                <a:schemeClr val="tx2"/>
              </a:gs>
              <a:gs pos="100000">
                <a:schemeClr val="accent1">
                  <a:tint val="23500"/>
                  <a:satMod val="160000"/>
                  <a:alpha val="0"/>
                </a:schemeClr>
              </a:gs>
            </a:gsLst>
            <a:lin ang="5400000" scaled="0"/>
          </a:gradFill>
        </p:spPr>
        <p:txBody>
          <a:bodyPr anchor="t">
            <a:normAutofit/>
          </a:bodyPr>
          <a:lstStyle/>
          <a:p>
            <a:pPr algn="l"/>
            <a:r>
              <a:rPr lang="en-US" sz="4000" b="1" i="1" dirty="0" smtClean="0">
                <a:solidFill>
                  <a:srgbClr val="FFFF00"/>
                </a:solidFill>
                <a:effectLst>
                  <a:outerShdw blurRad="38100" dist="38100" dir="2700000" algn="tl">
                    <a:schemeClr val="bg1">
                      <a:alpha val="43000"/>
                    </a:schemeClr>
                  </a:outerShdw>
                </a:effectLst>
                <a:latin typeface="Mary Helen JF" panose="00000400000000000000" pitchFamily="2" charset="0"/>
              </a:rPr>
              <a:t>Open House Sunday 12-3</a:t>
            </a:r>
            <a:endParaRPr lang="en-US" sz="19900" b="1" i="1" dirty="0">
              <a:solidFill>
                <a:srgbClr val="FFFF00"/>
              </a:solidFill>
              <a:effectLst>
                <a:outerShdw blurRad="38100" dist="38100" dir="2700000" algn="tl">
                  <a:schemeClr val="bg1">
                    <a:alpha val="43000"/>
                  </a:schemeClr>
                </a:outerShdw>
              </a:effectLst>
              <a:latin typeface="Mary Helen JF" panose="00000400000000000000" pitchFamily="2" charset="0"/>
            </a:endParaRP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857250"/>
            <a:ext cx="1143000" cy="857250"/>
          </a:xfrm>
          <a:prstGeom prst="rect">
            <a:avLst/>
          </a:prstGeom>
          <a:ln>
            <a:solidFill>
              <a:schemeClr val="bg1"/>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1000" y="3429000"/>
            <a:ext cx="1143000" cy="857250"/>
          </a:xfrm>
          <a:prstGeom prst="rect">
            <a:avLst/>
          </a:prstGeom>
          <a:ln>
            <a:solidFill>
              <a:schemeClr val="bg1"/>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1000" y="2571750"/>
            <a:ext cx="1143000" cy="857250"/>
          </a:xfrm>
          <a:prstGeom prst="rect">
            <a:avLst/>
          </a:prstGeom>
          <a:ln>
            <a:solidFill>
              <a:schemeClr val="bg1"/>
            </a:solidFill>
          </a:ln>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1000" y="1714500"/>
            <a:ext cx="1143000" cy="857250"/>
          </a:xfrm>
          <a:prstGeom prst="rect">
            <a:avLst/>
          </a:prstGeom>
          <a:ln>
            <a:solidFill>
              <a:schemeClr val="bg1"/>
            </a:solidFill>
          </a:ln>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01000" y="4286250"/>
            <a:ext cx="1143000" cy="857250"/>
          </a:xfrm>
          <a:prstGeom prst="rect">
            <a:avLst/>
          </a:prstGeom>
          <a:ln>
            <a:solidFill>
              <a:schemeClr val="bg1"/>
            </a:solidFill>
          </a:ln>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001000" y="5143500"/>
            <a:ext cx="1143000" cy="857250"/>
          </a:xfrm>
          <a:prstGeom prst="rect">
            <a:avLst/>
          </a:prstGeom>
          <a:ln>
            <a:solidFill>
              <a:schemeClr val="bg1"/>
            </a:solidFill>
          </a:ln>
        </p:spPr>
      </p:pic>
      <p:sp>
        <p:nvSpPr>
          <p:cNvPr id="17" name="TextBox 16"/>
          <p:cNvSpPr txBox="1"/>
          <p:nvPr/>
        </p:nvSpPr>
        <p:spPr>
          <a:xfrm>
            <a:off x="3516086" y="823273"/>
            <a:ext cx="4484914" cy="1692771"/>
          </a:xfrm>
          <a:prstGeom prst="rect">
            <a:avLst/>
          </a:prstGeom>
          <a:noFill/>
        </p:spPr>
        <p:txBody>
          <a:bodyPr wrap="square" rtlCol="0">
            <a:spAutoFit/>
          </a:bodyPr>
          <a:lstStyle/>
          <a:p>
            <a:pPr algn="ctr"/>
            <a:r>
              <a:rPr lang="en-US" sz="3200" dirty="0">
                <a:latin typeface="Century Gothic" panose="020B0502020202020204" pitchFamily="34" charset="0"/>
              </a:rPr>
              <a:t>569 English Oak </a:t>
            </a:r>
            <a:r>
              <a:rPr lang="en-US" sz="3200" dirty="0" smtClean="0">
                <a:latin typeface="Century Gothic" panose="020B0502020202020204" pitchFamily="34" charset="0"/>
              </a:rPr>
              <a:t>Circle</a:t>
            </a:r>
          </a:p>
          <a:p>
            <a:pPr algn="ctr"/>
            <a:endParaRPr lang="en-US" sz="2400" dirty="0" smtClean="0">
              <a:latin typeface="Century Gothic" panose="020B0502020202020204" pitchFamily="34" charset="0"/>
            </a:endParaRPr>
          </a:p>
          <a:p>
            <a:pPr algn="ctr"/>
            <a:r>
              <a:rPr lang="en-US" sz="2400" dirty="0">
                <a:latin typeface="Century Gothic" panose="020B0502020202020204" pitchFamily="34" charset="0"/>
              </a:rPr>
              <a:t>Oakley Pointe</a:t>
            </a:r>
          </a:p>
          <a:p>
            <a:pPr algn="ctr"/>
            <a:r>
              <a:rPr lang="en-US" sz="2400" dirty="0">
                <a:latin typeface="Century Gothic" panose="020B0502020202020204" pitchFamily="34" charset="0"/>
              </a:rPr>
              <a:t>Moncks Corner, SC 29461</a:t>
            </a:r>
            <a:endParaRPr lang="en-US" sz="2400" dirty="0" smtClean="0">
              <a:latin typeface="Century Gothic" panose="020B0502020202020204" pitchFamily="34" charset="0"/>
            </a:endParaRP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a:latin typeface="Century Gothic" panose="020B0502020202020204" pitchFamily="34" charset="0"/>
              </a:rPr>
              <a:t>MLS# 15013998 | $</a:t>
            </a:r>
            <a:r>
              <a:rPr lang="en-US" dirty="0" smtClean="0">
                <a:latin typeface="Century Gothic" panose="020B0502020202020204" pitchFamily="34" charset="0"/>
              </a:rPr>
              <a:t>204,000</a:t>
            </a:r>
          </a:p>
          <a:p>
            <a:pPr algn="ctr"/>
            <a:r>
              <a:rPr lang="en-US" dirty="0" smtClean="0">
                <a:latin typeface="Century Gothic" panose="020B0502020202020204" pitchFamily="34" charset="0"/>
              </a:rPr>
              <a:t>4 </a:t>
            </a:r>
            <a:r>
              <a:rPr lang="en-US" dirty="0">
                <a:latin typeface="Century Gothic" panose="020B0502020202020204" pitchFamily="34" charset="0"/>
              </a:rPr>
              <a:t>Bed | </a:t>
            </a:r>
            <a:r>
              <a:rPr lang="en-US" dirty="0" smtClean="0">
                <a:latin typeface="Century Gothic" panose="020B0502020202020204" pitchFamily="34" charset="0"/>
              </a:rPr>
              <a:t>2½  </a:t>
            </a:r>
            <a:r>
              <a:rPr lang="en-US" dirty="0">
                <a:latin typeface="Century Gothic" panose="020B0502020202020204" pitchFamily="34" charset="0"/>
              </a:rPr>
              <a:t>Bath</a:t>
            </a:r>
            <a:endParaRPr lang="en-US" dirty="0"/>
          </a:p>
        </p:txBody>
      </p:sp>
      <p:sp>
        <p:nvSpPr>
          <p:cNvPr id="22" name="Rectangle 21"/>
          <p:cNvSpPr/>
          <p:nvPr/>
        </p:nvSpPr>
        <p:spPr>
          <a:xfrm>
            <a:off x="4800600" y="6045144"/>
            <a:ext cx="2645600" cy="830997"/>
          </a:xfrm>
          <a:prstGeom prst="rect">
            <a:avLst/>
          </a:prstGeom>
        </p:spPr>
        <p:txBody>
          <a:bodyPr wrap="square">
            <a:spAutoFit/>
          </a:bodyPr>
          <a:lstStyle/>
          <a:p>
            <a:pPr algn="r"/>
            <a:r>
              <a:rPr lang="en-US" sz="1600" dirty="0">
                <a:solidFill>
                  <a:schemeClr val="bg1">
                    <a:lumMod val="50000"/>
                  </a:schemeClr>
                </a:solidFill>
                <a:latin typeface="Century Gothic" panose="020B0502020202020204" pitchFamily="34" charset="0"/>
              </a:rPr>
              <a:t>Charleston Homes</a:t>
            </a:r>
          </a:p>
          <a:p>
            <a:pPr algn="r"/>
            <a:r>
              <a:rPr lang="en-US" sz="1600" dirty="0">
                <a:solidFill>
                  <a:schemeClr val="bg1">
                    <a:lumMod val="50000"/>
                  </a:schemeClr>
                </a:solidFill>
                <a:latin typeface="Century Gothic" panose="020B0502020202020204" pitchFamily="34" charset="0"/>
              </a:rPr>
              <a:t>111 Spring Hall Dr</a:t>
            </a:r>
          </a:p>
          <a:p>
            <a:pPr algn="r"/>
            <a:r>
              <a:rPr lang="en-US" sz="1600" dirty="0">
                <a:solidFill>
                  <a:schemeClr val="bg1">
                    <a:lumMod val="50000"/>
                  </a:schemeClr>
                </a:solidFill>
                <a:latin typeface="Century Gothic" panose="020B0502020202020204" pitchFamily="34" charset="0"/>
              </a:rPr>
              <a:t>Goose Creek, SC 29445</a:t>
            </a:r>
            <a:endParaRPr lang="en-US" sz="1600" dirty="0">
              <a:solidFill>
                <a:schemeClr val="bg1">
                  <a:lumMod val="50000"/>
                </a:schemeClr>
              </a:solidFill>
            </a:endParaRPr>
          </a:p>
        </p:txBody>
      </p:sp>
      <p:pic>
        <p:nvPicPr>
          <p:cNvPr id="23" name="Picture 22"/>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0" y="6000749"/>
            <a:ext cx="1155518" cy="875392"/>
          </a:xfrm>
          <a:prstGeom prst="rect">
            <a:avLst/>
          </a:prstGeom>
          <a:ln>
            <a:noFill/>
          </a:ln>
          <a:effectLst>
            <a:softEdge rad="112500"/>
          </a:effectLst>
        </p:spPr>
      </p:pic>
      <p:sp>
        <p:nvSpPr>
          <p:cNvPr id="24" name="Rectangle 23"/>
          <p:cNvSpPr/>
          <p:nvPr/>
        </p:nvSpPr>
        <p:spPr>
          <a:xfrm>
            <a:off x="1115604" y="6045144"/>
            <a:ext cx="3684995" cy="830997"/>
          </a:xfrm>
          <a:prstGeom prst="rect">
            <a:avLst/>
          </a:prstGeom>
        </p:spPr>
        <p:txBody>
          <a:bodyPr wrap="square">
            <a:spAutoFit/>
          </a:bodyPr>
          <a:lstStyle/>
          <a:p>
            <a:r>
              <a:rPr lang="en-US" sz="1600" b="1" dirty="0">
                <a:solidFill>
                  <a:schemeClr val="bg1">
                    <a:lumMod val="50000"/>
                  </a:schemeClr>
                </a:solidFill>
                <a:latin typeface="Century Gothic" panose="020B0502020202020204" pitchFamily="34" charset="0"/>
              </a:rPr>
              <a:t>Connie </a:t>
            </a:r>
            <a:r>
              <a:rPr lang="en-US" sz="1600" b="1" dirty="0" smtClean="0">
                <a:solidFill>
                  <a:schemeClr val="bg1">
                    <a:lumMod val="50000"/>
                  </a:schemeClr>
                </a:solidFill>
                <a:latin typeface="Century Gothic" panose="020B0502020202020204" pitchFamily="34" charset="0"/>
              </a:rPr>
              <a:t>White, Broker</a:t>
            </a:r>
            <a:endParaRPr lang="en-US" sz="1600" b="1" dirty="0">
              <a:solidFill>
                <a:schemeClr val="bg1">
                  <a:lumMod val="50000"/>
                </a:schemeClr>
              </a:solidFill>
              <a:latin typeface="Century Gothic" panose="020B0502020202020204" pitchFamily="34" charset="0"/>
            </a:endParaRPr>
          </a:p>
          <a:p>
            <a:r>
              <a:rPr lang="en-US" sz="1600" dirty="0">
                <a:solidFill>
                  <a:schemeClr val="bg1">
                    <a:lumMod val="50000"/>
                  </a:schemeClr>
                </a:solidFill>
                <a:latin typeface="Century Gothic" panose="020B0502020202020204" pitchFamily="34" charset="0"/>
              </a:rPr>
              <a:t>C: 843-532-3356</a:t>
            </a:r>
          </a:p>
          <a:p>
            <a:r>
              <a:rPr lang="en-US" sz="1600" dirty="0">
                <a:solidFill>
                  <a:schemeClr val="bg1">
                    <a:lumMod val="50000"/>
                  </a:schemeClr>
                </a:solidFill>
                <a:latin typeface="Century Gothic" panose="020B0502020202020204" pitchFamily="34" charset="0"/>
              </a:rPr>
              <a:t>conniesyouragent@gmail.com</a:t>
            </a:r>
            <a:endParaRPr lang="en-US" sz="1600" dirty="0">
              <a:solidFill>
                <a:schemeClr val="bg1">
                  <a:lumMod val="50000"/>
                </a:schemeClr>
              </a:solidFill>
            </a:endParaRPr>
          </a:p>
        </p:txBody>
      </p:sp>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446200" y="6018891"/>
            <a:ext cx="1711655" cy="857250"/>
          </a:xfrm>
          <a:prstGeom prst="rect">
            <a:avLst/>
          </a:prstGeom>
        </p:spPr>
      </p:pic>
      <p:sp>
        <p:nvSpPr>
          <p:cNvPr id="4" name="32-Point Star 3"/>
          <p:cNvSpPr/>
          <p:nvPr/>
        </p:nvSpPr>
        <p:spPr>
          <a:xfrm rot="20437342">
            <a:off x="-27482" y="838105"/>
            <a:ext cx="1523329" cy="854758"/>
          </a:xfrm>
          <a:prstGeom prst="star3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a:noFill/>
          </a:ln>
          <a:effectLst>
            <a:outerShdw blurRad="63500" sx="102000" sy="102000" algn="ctr" rotWithShape="0">
              <a:prstClr val="black">
                <a:alpha val="5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i="1" dirty="0">
                <a:solidFill>
                  <a:schemeClr val="bg1"/>
                </a:solidFill>
                <a:effectLst>
                  <a:outerShdw blurRad="38100" dist="38100" dir="2700000" algn="tl">
                    <a:srgbClr val="000000">
                      <a:alpha val="43137"/>
                    </a:srgbClr>
                  </a:outerShdw>
                </a:effectLst>
              </a:rPr>
              <a:t>USDA Financing Available</a:t>
            </a:r>
          </a:p>
        </p:txBody>
      </p:sp>
      <p:sp>
        <p:nvSpPr>
          <p:cNvPr id="5" name="Rectangle 4"/>
          <p:cNvSpPr/>
          <p:nvPr/>
        </p:nvSpPr>
        <p:spPr>
          <a:xfrm>
            <a:off x="3428999" y="0"/>
            <a:ext cx="4572000" cy="830997"/>
          </a:xfrm>
          <a:prstGeom prst="rect">
            <a:avLst/>
          </a:prstGeom>
        </p:spPr>
        <p:txBody>
          <a:bodyPr>
            <a:spAutoFit/>
          </a:bodyPr>
          <a:lstStyle/>
          <a:p>
            <a:pPr algn="r"/>
            <a:r>
              <a:rPr lang="en-US" sz="1200" u="sng" dirty="0">
                <a:solidFill>
                  <a:schemeClr val="bg1"/>
                </a:solidFill>
                <a:effectLst>
                  <a:outerShdw blurRad="38100" dist="38100" dir="2700000" algn="tl">
                    <a:srgbClr val="000000">
                      <a:alpha val="43137"/>
                    </a:srgbClr>
                  </a:outerShdw>
                </a:effectLst>
                <a:latin typeface="Century Gothic" panose="020B0502020202020204" pitchFamily="34" charset="0"/>
              </a:rPr>
              <a:t>Hosted by:</a:t>
            </a:r>
          </a:p>
          <a:p>
            <a:pPr algn="r"/>
            <a:r>
              <a:rPr lang="en-US" sz="1200" dirty="0">
                <a:solidFill>
                  <a:schemeClr val="bg1"/>
                </a:solidFill>
                <a:effectLst>
                  <a:outerShdw blurRad="38100" dist="38100" dir="2700000" algn="tl">
                    <a:srgbClr val="000000">
                      <a:alpha val="43137"/>
                    </a:srgbClr>
                  </a:outerShdw>
                </a:effectLst>
                <a:latin typeface="Century Gothic" panose="020B0502020202020204" pitchFamily="34" charset="0"/>
              </a:rPr>
              <a:t>Kim Thompson</a:t>
            </a:r>
          </a:p>
          <a:p>
            <a:pPr algn="r"/>
            <a:r>
              <a:rPr lang="en-US" sz="1200" dirty="0">
                <a:solidFill>
                  <a:schemeClr val="bg1"/>
                </a:solidFill>
                <a:effectLst>
                  <a:outerShdw blurRad="38100" dist="38100" dir="2700000" algn="tl">
                    <a:srgbClr val="000000">
                      <a:alpha val="43137"/>
                    </a:srgbClr>
                  </a:outerShdw>
                </a:effectLst>
                <a:latin typeface="Century Gothic" panose="020B0502020202020204" pitchFamily="34" charset="0"/>
              </a:rPr>
              <a:t>843-901-4044</a:t>
            </a:r>
          </a:p>
          <a:p>
            <a:pPr algn="r"/>
            <a:r>
              <a:rPr lang="en-US" sz="1200" dirty="0">
                <a:solidFill>
                  <a:schemeClr val="bg1"/>
                </a:solidFill>
                <a:effectLst>
                  <a:outerShdw blurRad="38100" dist="38100" dir="2700000" algn="tl">
                    <a:srgbClr val="000000">
                      <a:alpha val="43137"/>
                    </a:srgbClr>
                  </a:outerShdw>
                </a:effectLst>
                <a:latin typeface="Century Gothic" panose="020B0502020202020204" pitchFamily="34" charset="0"/>
              </a:rPr>
              <a:t>Kim.Charlestonhomes.us</a:t>
            </a:r>
          </a:p>
        </p:txBody>
      </p:sp>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TotalTime>
  <Words>168</Words>
  <Application>Microsoft Office PowerPoint</Application>
  <PresentationFormat>On-screen Show (4:3)</PresentationFormat>
  <Paragraphs>19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Open House Sunday 12-3</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atp1313@gmail.com</cp:lastModifiedBy>
  <cp:revision>14</cp:revision>
  <dcterms:created xsi:type="dcterms:W3CDTF">2006-08-16T00:00:00Z</dcterms:created>
  <dcterms:modified xsi:type="dcterms:W3CDTF">2015-06-26T15:55:57Z</dcterms:modified>
</cp:coreProperties>
</file>