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Stunning 4 bedroom 2.5 bath home on a stocked pond. This home is chic and move in ready! The sellers have had the house professionally painted and decorated ready to win your hearts the minute you pull up in the drive way and walk in the door. Open floor plan, screen in porch and a premium lot that has a stocked pond are just a few of the highlighted features. Bonus room down stairs is currently used as the computer/gaming room but could easily become an office or guest room. This home is spectacular! Oakley Point has a neighborhood pool and boat storage area.</a:t>
            </a:r>
            <a:endParaRPr lang="en-US" sz="14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tx2"/>
              </a:gs>
              <a:gs pos="100000">
                <a:schemeClr val="accent1">
                  <a:tint val="23500"/>
                  <a:satMod val="160000"/>
                  <a:alpha val="0"/>
                </a:schemeClr>
              </a:gs>
            </a:gsLst>
            <a:lin ang="5400000" scaled="0"/>
          </a:gradFill>
        </p:spPr>
        <p:txBody>
          <a:bodyPr anchor="t">
            <a:normAutofit/>
          </a:bodyPr>
          <a:lstStyle/>
          <a:p>
            <a:r>
              <a:rPr lang="en-US" sz="4000" b="1" i="1" dirty="0" smtClean="0">
                <a:solidFill>
                  <a:schemeClr val="bg1"/>
                </a:solidFill>
                <a:effectLst>
                  <a:outerShdw blurRad="38100" dist="38100" dir="2700000" algn="tl">
                    <a:schemeClr val="bg1">
                      <a:alpha val="43000"/>
                    </a:schemeClr>
                  </a:outerShdw>
                </a:effectLst>
                <a:latin typeface="Mary Helen JF" panose="00000400000000000000" pitchFamily="2" charset="0"/>
              </a:rPr>
              <a:t>Stunning Home on Stocked Pond</a:t>
            </a:r>
            <a:endParaRPr lang="en-US" sz="19900" b="1" i="1" dirty="0">
              <a:solidFill>
                <a:schemeClr val="bg1"/>
              </a:solidFill>
              <a:effectLst>
                <a:outerShdw blurRad="38100" dist="38100" dir="2700000" algn="tl">
                  <a:schemeClr val="bg1">
                    <a:alpha val="43000"/>
                  </a:schemeClr>
                </a:outerShdw>
              </a:effectLst>
              <a:latin typeface="Mary Helen JF" panose="00000400000000000000" pitchFamily="2"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569 English Oak </a:t>
            </a:r>
            <a:r>
              <a:rPr lang="en-US" sz="3200" dirty="0" smtClean="0">
                <a:latin typeface="Century Gothic" panose="020B0502020202020204" pitchFamily="34" charset="0"/>
              </a:rPr>
              <a:t>Circle</a:t>
            </a: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Oakley Pointe</a:t>
            </a:r>
          </a:p>
          <a:p>
            <a:pPr algn="ctr"/>
            <a:r>
              <a:rPr lang="en-US" sz="2400" dirty="0">
                <a:latin typeface="Century Gothic" panose="020B0502020202020204" pitchFamily="34" charset="0"/>
              </a:rPr>
              <a:t>Moncks Corner, SC 29461</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15013998 | $</a:t>
            </a:r>
            <a:r>
              <a:rPr lang="en-US" dirty="0" smtClean="0">
                <a:latin typeface="Century Gothic" panose="020B0502020202020204" pitchFamily="34" charset="0"/>
              </a:rPr>
              <a:t>204,000</a:t>
            </a:r>
          </a:p>
          <a:p>
            <a:pPr algn="ctr"/>
            <a:r>
              <a:rPr lang="en-US" dirty="0" smtClean="0">
                <a:latin typeface="Century Gothic" panose="020B0502020202020204" pitchFamily="34" charset="0"/>
              </a:rPr>
              <a:t>4 </a:t>
            </a:r>
            <a:r>
              <a:rPr lang="en-US" dirty="0">
                <a:latin typeface="Century Gothic" panose="020B0502020202020204" pitchFamily="34" charset="0"/>
              </a:rPr>
              <a:t>Bed | </a:t>
            </a:r>
            <a:r>
              <a:rPr lang="en-US" dirty="0" smtClean="0">
                <a:latin typeface="Century Gothic" panose="020B0502020202020204" pitchFamily="34" charset="0"/>
              </a:rPr>
              <a:t>2½  </a:t>
            </a:r>
            <a:r>
              <a:rPr lang="en-US" dirty="0">
                <a:latin typeface="Century Gothic" panose="020B0502020202020204" pitchFamily="34" charset="0"/>
              </a:rPr>
              <a:t>Bath</a:t>
            </a:r>
            <a:endParaRPr lang="en-US" dirty="0"/>
          </a:p>
        </p:txBody>
      </p:sp>
      <p:sp>
        <p:nvSpPr>
          <p:cNvPr id="22" name="Rectangle 21"/>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4" name="Rectangle 23"/>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4" name="32-Point Star 3"/>
          <p:cNvSpPr/>
          <p:nvPr/>
        </p:nvSpPr>
        <p:spPr>
          <a:xfrm rot="20437342">
            <a:off x="-27482" y="838105"/>
            <a:ext cx="1523329" cy="854758"/>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63500" sx="102000" sy="102000" algn="ctr" rotWithShape="0">
              <a:prstClr val="black">
                <a:alpha val="5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i="1" dirty="0">
                <a:solidFill>
                  <a:schemeClr val="bg1"/>
                </a:solidFill>
                <a:effectLst>
                  <a:outerShdw blurRad="38100" dist="38100" dir="2700000" algn="tl">
                    <a:srgbClr val="000000">
                      <a:alpha val="43137"/>
                    </a:srgbClr>
                  </a:outerShdw>
                </a:effectLst>
              </a:rPr>
              <a:t>USDA Financing Available</a:t>
            </a:r>
            <a:endParaRPr lang="en-US" sz="1200"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162</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Stunning Home on Stocked Pond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11</cp:revision>
  <dcterms:created xsi:type="dcterms:W3CDTF">2006-08-16T00:00:00Z</dcterms:created>
  <dcterms:modified xsi:type="dcterms:W3CDTF">2015-06-15T11:56:19Z</dcterms:modified>
</cp:coreProperties>
</file>