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1pPr>
    <a:lvl2pPr marL="470258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2pPr>
    <a:lvl3pPr marL="940515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3pPr>
    <a:lvl4pPr marL="1410773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4pPr>
    <a:lvl5pPr marL="1881030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5pPr>
    <a:lvl6pPr marL="2351288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6pPr>
    <a:lvl7pPr marL="2821546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7pPr>
    <a:lvl8pPr marL="3291803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8pPr>
    <a:lvl9pPr marL="3762061" algn="l" defTabSz="940515" rtl="0" eaLnBrk="1" latinLnBrk="0" hangingPunct="1">
      <a:defRPr sz="18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16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9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9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19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39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59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36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9"/>
            <a:ext cx="6217920" cy="2000249"/>
          </a:xfrm>
        </p:spPr>
        <p:txBody>
          <a:bodyPr anchor="b"/>
          <a:lstStyle>
            <a:lvl1pPr marL="0" indent="0">
              <a:buNone/>
              <a:defRPr sz="1857">
                <a:solidFill>
                  <a:schemeClr val="tx1">
                    <a:tint val="75000"/>
                  </a:schemeClr>
                </a:solidFill>
              </a:defRPr>
            </a:lvl1pPr>
            <a:lvl2pPr marL="419881" indent="0">
              <a:buNone/>
              <a:defRPr sz="1643">
                <a:solidFill>
                  <a:schemeClr val="tx1">
                    <a:tint val="75000"/>
                  </a:schemeClr>
                </a:solidFill>
              </a:defRPr>
            </a:lvl2pPr>
            <a:lvl3pPr marL="8397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59644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4pPr>
            <a:lvl5pPr marL="1679525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5pPr>
            <a:lvl6pPr marL="2099406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6pPr>
            <a:lvl7pPr marL="2519288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7pPr>
            <a:lvl8pPr marL="2939169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8pPr>
            <a:lvl9pPr marL="3359050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571"/>
            </a:lvl1pPr>
            <a:lvl2pPr>
              <a:defRPr sz="2214"/>
            </a:lvl2pPr>
            <a:lvl3pPr>
              <a:defRPr sz="1857"/>
            </a:lvl3pPr>
            <a:lvl4pPr>
              <a:defRPr sz="1643"/>
            </a:lvl4pPr>
            <a:lvl5pPr>
              <a:defRPr sz="1643"/>
            </a:lvl5pPr>
            <a:lvl6pPr>
              <a:defRPr sz="1643"/>
            </a:lvl6pPr>
            <a:lvl7pPr>
              <a:defRPr sz="1643"/>
            </a:lvl7pPr>
            <a:lvl8pPr>
              <a:defRPr sz="1643"/>
            </a:lvl8pPr>
            <a:lvl9pPr>
              <a:defRPr sz="16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571"/>
            </a:lvl1pPr>
            <a:lvl2pPr>
              <a:defRPr sz="2214"/>
            </a:lvl2pPr>
            <a:lvl3pPr>
              <a:defRPr sz="1857"/>
            </a:lvl3pPr>
            <a:lvl4pPr>
              <a:defRPr sz="1643"/>
            </a:lvl4pPr>
            <a:lvl5pPr>
              <a:defRPr sz="1643"/>
            </a:lvl5pPr>
            <a:lvl6pPr>
              <a:defRPr sz="1643"/>
            </a:lvl6pPr>
            <a:lvl7pPr>
              <a:defRPr sz="1643"/>
            </a:lvl7pPr>
            <a:lvl8pPr>
              <a:defRPr sz="1643"/>
            </a:lvl8pPr>
            <a:lvl9pPr>
              <a:defRPr sz="16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214" b="1"/>
            </a:lvl1pPr>
            <a:lvl2pPr marL="419881" indent="0">
              <a:buNone/>
              <a:defRPr sz="1857" b="1"/>
            </a:lvl2pPr>
            <a:lvl3pPr marL="839763" indent="0">
              <a:buNone/>
              <a:defRPr sz="1643" b="1"/>
            </a:lvl3pPr>
            <a:lvl4pPr marL="1259644" indent="0">
              <a:buNone/>
              <a:defRPr sz="1500" b="1"/>
            </a:lvl4pPr>
            <a:lvl5pPr marL="1679525" indent="0">
              <a:buNone/>
              <a:defRPr sz="1500" b="1"/>
            </a:lvl5pPr>
            <a:lvl6pPr marL="2099406" indent="0">
              <a:buNone/>
              <a:defRPr sz="1500" b="1"/>
            </a:lvl6pPr>
            <a:lvl7pPr marL="2519288" indent="0">
              <a:buNone/>
              <a:defRPr sz="1500" b="1"/>
            </a:lvl7pPr>
            <a:lvl8pPr marL="2939169" indent="0">
              <a:buNone/>
              <a:defRPr sz="1500" b="1"/>
            </a:lvl8pPr>
            <a:lvl9pPr marL="3359050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214"/>
            </a:lvl1pPr>
            <a:lvl2pPr>
              <a:defRPr sz="1857"/>
            </a:lvl2pPr>
            <a:lvl3pPr>
              <a:defRPr sz="1643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214" b="1"/>
            </a:lvl1pPr>
            <a:lvl2pPr marL="419881" indent="0">
              <a:buNone/>
              <a:defRPr sz="1857" b="1"/>
            </a:lvl2pPr>
            <a:lvl3pPr marL="839763" indent="0">
              <a:buNone/>
              <a:defRPr sz="1643" b="1"/>
            </a:lvl3pPr>
            <a:lvl4pPr marL="1259644" indent="0">
              <a:buNone/>
              <a:defRPr sz="1500" b="1"/>
            </a:lvl4pPr>
            <a:lvl5pPr marL="1679525" indent="0">
              <a:buNone/>
              <a:defRPr sz="1500" b="1"/>
            </a:lvl5pPr>
            <a:lvl6pPr marL="2099406" indent="0">
              <a:buNone/>
              <a:defRPr sz="1500" b="1"/>
            </a:lvl6pPr>
            <a:lvl7pPr marL="2519288" indent="0">
              <a:buNone/>
              <a:defRPr sz="1500" b="1"/>
            </a:lvl7pPr>
            <a:lvl8pPr marL="2939169" indent="0">
              <a:buNone/>
              <a:defRPr sz="1500" b="1"/>
            </a:lvl8pPr>
            <a:lvl9pPr marL="3359050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214"/>
            </a:lvl1pPr>
            <a:lvl2pPr>
              <a:defRPr sz="1857"/>
            </a:lvl2pPr>
            <a:lvl3pPr>
              <a:defRPr sz="1643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185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8"/>
            <a:ext cx="4089400" cy="7804151"/>
          </a:xfrm>
        </p:spPr>
        <p:txBody>
          <a:bodyPr/>
          <a:lstStyle>
            <a:lvl1pPr>
              <a:defRPr sz="2929"/>
            </a:lvl1pPr>
            <a:lvl2pPr>
              <a:defRPr sz="2571"/>
            </a:lvl2pPr>
            <a:lvl3pPr>
              <a:defRPr sz="2214"/>
            </a:lvl3pPr>
            <a:lvl4pPr>
              <a:defRPr sz="1857"/>
            </a:lvl4pPr>
            <a:lvl5pPr>
              <a:defRPr sz="1857"/>
            </a:lvl5pPr>
            <a:lvl6pPr>
              <a:defRPr sz="1857"/>
            </a:lvl6pPr>
            <a:lvl7pPr>
              <a:defRPr sz="1857"/>
            </a:lvl7pPr>
            <a:lvl8pPr>
              <a:defRPr sz="1857"/>
            </a:lvl8pPr>
            <a:lvl9pPr>
              <a:defRPr sz="1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8"/>
            <a:ext cx="2406650" cy="6254751"/>
          </a:xfrm>
        </p:spPr>
        <p:txBody>
          <a:bodyPr/>
          <a:lstStyle>
            <a:lvl1pPr marL="0" indent="0">
              <a:buNone/>
              <a:defRPr sz="1286"/>
            </a:lvl1pPr>
            <a:lvl2pPr marL="419881" indent="0">
              <a:buNone/>
              <a:defRPr sz="1071"/>
            </a:lvl2pPr>
            <a:lvl3pPr marL="839763" indent="0">
              <a:buNone/>
              <a:defRPr sz="929"/>
            </a:lvl3pPr>
            <a:lvl4pPr marL="1259644" indent="0">
              <a:buNone/>
              <a:defRPr sz="857"/>
            </a:lvl4pPr>
            <a:lvl5pPr marL="1679525" indent="0">
              <a:buNone/>
              <a:defRPr sz="857"/>
            </a:lvl5pPr>
            <a:lvl6pPr marL="2099406" indent="0">
              <a:buNone/>
              <a:defRPr sz="857"/>
            </a:lvl6pPr>
            <a:lvl7pPr marL="2519288" indent="0">
              <a:buNone/>
              <a:defRPr sz="857"/>
            </a:lvl7pPr>
            <a:lvl8pPr marL="2939169" indent="0">
              <a:buNone/>
              <a:defRPr sz="857"/>
            </a:lvl8pPr>
            <a:lvl9pPr marL="3359050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185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2929"/>
            </a:lvl1pPr>
            <a:lvl2pPr marL="419881" indent="0">
              <a:buNone/>
              <a:defRPr sz="2571"/>
            </a:lvl2pPr>
            <a:lvl3pPr marL="839763" indent="0">
              <a:buNone/>
              <a:defRPr sz="2214"/>
            </a:lvl3pPr>
            <a:lvl4pPr marL="1259644" indent="0">
              <a:buNone/>
              <a:defRPr sz="1857"/>
            </a:lvl4pPr>
            <a:lvl5pPr marL="1679525" indent="0">
              <a:buNone/>
              <a:defRPr sz="1857"/>
            </a:lvl5pPr>
            <a:lvl6pPr marL="2099406" indent="0">
              <a:buNone/>
              <a:defRPr sz="1857"/>
            </a:lvl6pPr>
            <a:lvl7pPr marL="2519288" indent="0">
              <a:buNone/>
              <a:defRPr sz="1857"/>
            </a:lvl7pPr>
            <a:lvl8pPr marL="2939169" indent="0">
              <a:buNone/>
              <a:defRPr sz="1857"/>
            </a:lvl8pPr>
            <a:lvl9pPr marL="3359050" indent="0">
              <a:buNone/>
              <a:defRPr sz="185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286"/>
            </a:lvl1pPr>
            <a:lvl2pPr marL="419881" indent="0">
              <a:buNone/>
              <a:defRPr sz="1071"/>
            </a:lvl2pPr>
            <a:lvl3pPr marL="839763" indent="0">
              <a:buNone/>
              <a:defRPr sz="929"/>
            </a:lvl3pPr>
            <a:lvl4pPr marL="1259644" indent="0">
              <a:buNone/>
              <a:defRPr sz="857"/>
            </a:lvl4pPr>
            <a:lvl5pPr marL="1679525" indent="0">
              <a:buNone/>
              <a:defRPr sz="857"/>
            </a:lvl5pPr>
            <a:lvl6pPr marL="2099406" indent="0">
              <a:buNone/>
              <a:defRPr sz="857"/>
            </a:lvl6pPr>
            <a:lvl7pPr marL="2519288" indent="0">
              <a:buNone/>
              <a:defRPr sz="857"/>
            </a:lvl7pPr>
            <a:lvl8pPr marL="2939169" indent="0">
              <a:buNone/>
              <a:defRPr sz="857"/>
            </a:lvl8pPr>
            <a:lvl9pPr marL="3359050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39763" rtl="0" eaLnBrk="1" latinLnBrk="0" hangingPunct="1">
        <a:spcBef>
          <a:spcPct val="0"/>
        </a:spcBef>
        <a:buNone/>
        <a:defRPr sz="40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4911" indent="-314911" algn="l" defTabSz="839763" rtl="0" eaLnBrk="1" latinLnBrk="0" hangingPunct="1">
        <a:spcBef>
          <a:spcPct val="20000"/>
        </a:spcBef>
        <a:buFont typeface="Arial" pitchFamily="34" charset="0"/>
        <a:buChar char="•"/>
        <a:defRPr sz="2929" kern="1200">
          <a:solidFill>
            <a:schemeClr val="tx1"/>
          </a:solidFill>
          <a:latin typeface="+mn-lt"/>
          <a:ea typeface="+mn-ea"/>
          <a:cs typeface="+mn-cs"/>
        </a:defRPr>
      </a:lvl1pPr>
      <a:lvl2pPr marL="682307" indent="-262426" algn="l" defTabSz="839763" rtl="0" eaLnBrk="1" latinLnBrk="0" hangingPunct="1">
        <a:spcBef>
          <a:spcPct val="20000"/>
        </a:spcBef>
        <a:buFont typeface="Arial" pitchFamily="34" charset="0"/>
        <a:buChar char="–"/>
        <a:defRPr sz="2571" kern="1200">
          <a:solidFill>
            <a:schemeClr val="tx1"/>
          </a:solidFill>
          <a:latin typeface="+mn-lt"/>
          <a:ea typeface="+mn-ea"/>
          <a:cs typeface="+mn-cs"/>
        </a:defRPr>
      </a:lvl2pPr>
      <a:lvl3pPr marL="1049703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2214" kern="1200">
          <a:solidFill>
            <a:schemeClr val="tx1"/>
          </a:solidFill>
          <a:latin typeface="+mn-lt"/>
          <a:ea typeface="+mn-ea"/>
          <a:cs typeface="+mn-cs"/>
        </a:defRPr>
      </a:lvl3pPr>
      <a:lvl4pPr marL="1469584" indent="-209941" algn="l" defTabSz="839763" rtl="0" eaLnBrk="1" latinLnBrk="0" hangingPunct="1">
        <a:spcBef>
          <a:spcPct val="20000"/>
        </a:spcBef>
        <a:buFont typeface="Arial" pitchFamily="34" charset="0"/>
        <a:buChar char="–"/>
        <a:defRPr sz="1857" kern="1200">
          <a:solidFill>
            <a:schemeClr val="tx1"/>
          </a:solidFill>
          <a:latin typeface="+mn-lt"/>
          <a:ea typeface="+mn-ea"/>
          <a:cs typeface="+mn-cs"/>
        </a:defRPr>
      </a:lvl4pPr>
      <a:lvl5pPr marL="1889466" indent="-209941" algn="l" defTabSz="839763" rtl="0" eaLnBrk="1" latinLnBrk="0" hangingPunct="1">
        <a:spcBef>
          <a:spcPct val="20000"/>
        </a:spcBef>
        <a:buFont typeface="Arial" pitchFamily="34" charset="0"/>
        <a:buChar char="»"/>
        <a:defRPr sz="1857" kern="1200">
          <a:solidFill>
            <a:schemeClr val="tx1"/>
          </a:solidFill>
          <a:latin typeface="+mn-lt"/>
          <a:ea typeface="+mn-ea"/>
          <a:cs typeface="+mn-cs"/>
        </a:defRPr>
      </a:lvl5pPr>
      <a:lvl6pPr marL="2309347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6pPr>
      <a:lvl7pPr marL="2729228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7pPr>
      <a:lvl8pPr marL="3149109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8pPr>
      <a:lvl9pPr marL="3568991" indent="-209941" algn="l" defTabSz="839763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1pPr>
      <a:lvl2pPr marL="419881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2pPr>
      <a:lvl3pPr marL="839763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3pPr>
      <a:lvl4pPr marL="1259644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679525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2099406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2519288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2939169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3359050" algn="l" defTabSz="839763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5"/>
          <a:stretch/>
        </p:blipFill>
        <p:spPr bwMode="auto">
          <a:xfrm>
            <a:off x="0" y="0"/>
            <a:ext cx="7315200" cy="4974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267200"/>
            <a:ext cx="7315199" cy="707571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14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1714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5727 Edison Avenue</a:t>
            </a:r>
          </a:p>
          <a:p>
            <a:pPr algn="ctr"/>
            <a:r>
              <a:rPr lang="en-US" sz="1429" dirty="0">
                <a:solidFill>
                  <a:srgbClr val="C00000"/>
                </a:solidFill>
                <a:latin typeface="Palatino Linotype" panose="02040502050505030304" pitchFamily="18" charset="0"/>
              </a:rPr>
              <a:t>Charleston Farms ~ Hanahan, SC 29410 ~ MLS# 20015691 ~ $189,000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01" y="6284467"/>
            <a:ext cx="6930998" cy="819018"/>
          </a:xfrm>
        </p:spPr>
        <p:txBody>
          <a:bodyPr numCol="1"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3 bedroom and 2 bath cottage has been completely renovated! </a:t>
            </a:r>
            <a:b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EVERYTHING IS BRAND NEW! New roof, paint, floors, ac, windows/doors, kitchen, appliances, ceiling fans, light fixtures, laundry room, bathrooms. 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MLS Document on the listing has a list of everything that is new you cannot see.</a:t>
            </a:r>
            <a:endParaRPr lang="en-US" sz="1300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6877" y="0"/>
            <a:ext cx="55472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>
                <a:ln w="3175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Renovated Cottage in Hanahan</a:t>
            </a:r>
            <a:endParaRPr lang="en-US" sz="3600" b="1" dirty="0">
              <a:ln w="3175"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27" name="Picture 2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798" y="8500489"/>
            <a:ext cx="1614714" cy="60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4539343" y="8462495"/>
            <a:ext cx="27758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Dar Venable, Realtor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Mobile - (843) 330-2424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u="sng" dirty="0">
                <a:solidFill>
                  <a:srgbClr val="0070C0"/>
                </a:solidFill>
                <a:latin typeface="Adobe Garamond Pro" pitchFamily="18" charset="0"/>
              </a:rPr>
              <a:t>dvislander@bellsouth.net</a:t>
            </a:r>
            <a:br>
              <a:rPr lang="en-US" sz="1000" u="sng" dirty="0">
                <a:solidFill>
                  <a:srgbClr val="0070C0"/>
                </a:solidFill>
                <a:latin typeface="Adobe Garamond Pro" pitchFamily="18" charset="0"/>
              </a:rPr>
            </a:br>
            <a:r>
              <a:rPr lang="en-US" sz="1000" u="sng" dirty="0">
                <a:solidFill>
                  <a:srgbClr val="0070C0"/>
                </a:solidFill>
                <a:latin typeface="Adobe Garamond Pro" pitchFamily="18" charset="0"/>
              </a:rPr>
              <a:t>coastalinarealtyofcharleston.com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8462495"/>
            <a:ext cx="2775857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Charleston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Blvd</a:t>
            </a:r>
          </a:p>
          <a:p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101</a:t>
            </a:r>
            <a:b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29451</a:t>
            </a:r>
          </a:p>
        </p:txBody>
      </p:sp>
      <p:pic>
        <p:nvPicPr>
          <p:cNvPr id="13" name="Picture 12" descr="A large empty room&#10;&#10;Description automatically generated">
            <a:extLst>
              <a:ext uri="{FF2B5EF4-FFF2-40B4-BE49-F238E27FC236}">
                <a16:creationId xmlns:a16="http://schemas.microsoft.com/office/drawing/2014/main" id="{BA7F564B-CC82-4964-9EFB-8CB7936ED3C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434" y="5085902"/>
            <a:ext cx="1524000" cy="1143000"/>
          </a:xfrm>
          <a:prstGeom prst="rect">
            <a:avLst/>
          </a:prstGeom>
        </p:spPr>
      </p:pic>
      <p:pic>
        <p:nvPicPr>
          <p:cNvPr id="16" name="Picture 15" descr="A view of a hard wood floor next to a window&#10;&#10;Description automatically generated">
            <a:extLst>
              <a:ext uri="{FF2B5EF4-FFF2-40B4-BE49-F238E27FC236}">
                <a16:creationId xmlns:a16="http://schemas.microsoft.com/office/drawing/2014/main" id="{0A28B7EF-A2F6-46A0-8290-B7FDD6E3439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01" y="5085902"/>
            <a:ext cx="1524000" cy="1143000"/>
          </a:xfrm>
          <a:prstGeom prst="rect">
            <a:avLst/>
          </a:prstGeom>
        </p:spPr>
      </p:pic>
      <p:pic>
        <p:nvPicPr>
          <p:cNvPr id="30" name="Picture 29" descr="A picture containing indoor, kitchen, window, small&#10;&#10;Description automatically generated">
            <a:extLst>
              <a:ext uri="{FF2B5EF4-FFF2-40B4-BE49-F238E27FC236}">
                <a16:creationId xmlns:a16="http://schemas.microsoft.com/office/drawing/2014/main" id="{E914322A-8FAA-43FA-B765-B1251CA1B6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767" y="5085902"/>
            <a:ext cx="1524000" cy="1143000"/>
          </a:xfrm>
          <a:prstGeom prst="rect">
            <a:avLst/>
          </a:prstGeom>
        </p:spPr>
      </p:pic>
      <p:pic>
        <p:nvPicPr>
          <p:cNvPr id="1027" name="Picture 1026" descr="A stove top oven sitting inside of a kitchen&#10;&#10;Description automatically generated">
            <a:extLst>
              <a:ext uri="{FF2B5EF4-FFF2-40B4-BE49-F238E27FC236}">
                <a16:creationId xmlns:a16="http://schemas.microsoft.com/office/drawing/2014/main" id="{23B52942-A447-4D35-B9F2-D56A29496F9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99" y="5085902"/>
            <a:ext cx="1524000" cy="1143000"/>
          </a:xfrm>
          <a:prstGeom prst="rect">
            <a:avLst/>
          </a:prstGeom>
        </p:spPr>
      </p:pic>
      <p:pic>
        <p:nvPicPr>
          <p:cNvPr id="1031" name="Picture 1030">
            <a:extLst>
              <a:ext uri="{FF2B5EF4-FFF2-40B4-BE49-F238E27FC236}">
                <a16:creationId xmlns:a16="http://schemas.microsoft.com/office/drawing/2014/main" id="{DA546A1A-F107-4C0F-8573-C15299CD468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5849" y="7159051"/>
            <a:ext cx="857250" cy="1143000"/>
          </a:xfrm>
          <a:prstGeom prst="rect">
            <a:avLst/>
          </a:prstGeom>
        </p:spPr>
      </p:pic>
      <p:pic>
        <p:nvPicPr>
          <p:cNvPr id="1033" name="Picture 1032">
            <a:extLst>
              <a:ext uri="{FF2B5EF4-FFF2-40B4-BE49-F238E27FC236}">
                <a16:creationId xmlns:a16="http://schemas.microsoft.com/office/drawing/2014/main" id="{6BC9C80B-2ED4-42A6-AE7B-70DC6F0524F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51101" y="7159051"/>
            <a:ext cx="857250" cy="1143000"/>
          </a:xfrm>
          <a:prstGeom prst="rect">
            <a:avLst/>
          </a:prstGeom>
        </p:spPr>
      </p:pic>
      <p:pic>
        <p:nvPicPr>
          <p:cNvPr id="1035" name="Picture 1034" descr="A close up of a hard wood floor next to a window&#10;&#10;Description automatically generated">
            <a:extLst>
              <a:ext uri="{FF2B5EF4-FFF2-40B4-BE49-F238E27FC236}">
                <a16:creationId xmlns:a16="http://schemas.microsoft.com/office/drawing/2014/main" id="{739C20FF-D65E-4686-A6E2-BD699F678D6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601" y="7159051"/>
            <a:ext cx="857250" cy="1143000"/>
          </a:xfrm>
          <a:prstGeom prst="rect">
            <a:avLst/>
          </a:prstGeom>
        </p:spPr>
      </p:pic>
      <p:pic>
        <p:nvPicPr>
          <p:cNvPr id="1037" name="Picture 1036" descr="A white tub sitting next to a shower&#10;&#10;Description automatically generated">
            <a:extLst>
              <a:ext uri="{FF2B5EF4-FFF2-40B4-BE49-F238E27FC236}">
                <a16:creationId xmlns:a16="http://schemas.microsoft.com/office/drawing/2014/main" id="{BB0B821E-FDD5-454D-92CD-4CCF70F2C01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351" y="7159051"/>
            <a:ext cx="857250" cy="1143000"/>
          </a:xfrm>
          <a:prstGeom prst="rect">
            <a:avLst/>
          </a:prstGeom>
        </p:spPr>
      </p:pic>
      <p:pic>
        <p:nvPicPr>
          <p:cNvPr id="47" name="Picture 46" descr="A white tub sitting next to a shower&#10;&#10;Description automatically generated">
            <a:extLst>
              <a:ext uri="{FF2B5EF4-FFF2-40B4-BE49-F238E27FC236}">
                <a16:creationId xmlns:a16="http://schemas.microsoft.com/office/drawing/2014/main" id="{C737C293-4474-4B0F-97D2-CD2FA4FB3EA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851" y="7159051"/>
            <a:ext cx="857250" cy="114300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0BEB4130-F535-49BB-B86F-780E2A09860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2101" y="7159051"/>
            <a:ext cx="8572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122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Garamond Pro</vt:lpstr>
      <vt:lpstr>Arial</vt:lpstr>
      <vt:lpstr>Calibri</vt:lpstr>
      <vt:lpstr>Edwardian Script ITC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2020-06-25T17:44:47Z</dcterms:modified>
</cp:coreProperties>
</file>