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39" y="0"/>
            <a:ext cx="7786466" cy="29757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" y="16489"/>
            <a:ext cx="7772400" cy="82171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577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Marshgrass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Boulevard</a:t>
            </a:r>
            <a:b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Heron Pointe ~ Mount Pleasant, SC 29464 ~ MLS# 17010241 ~ $749,900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-9939" y="2971801"/>
            <a:ext cx="7782339" cy="518159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sz="700" b="1" dirty="0">
                <a:latin typeface="Georgia" panose="02040502050405020303" pitchFamily="18" charset="0"/>
              </a:rPr>
              <a:t>Features, Renovations and Improvements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b="1" u="sng" dirty="0">
                <a:latin typeface="Georgia" panose="02040502050405020303" pitchFamily="18" charset="0"/>
              </a:rPr>
              <a:t>Kitchen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Kitchen renovation with granite countertops, backsplash, stainless steel stove, refrigerator, built-in microwave, Bosch dishwasher, garbage disposal, refurbished kitchen cabinets, new doors and hardware, light fixtures, under cabinet lighting, custom ceiling mural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Reverse osmosis water purification system which feeds kitchen sink, ice maker and Master Bathroom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b="1" u="sng" dirty="0">
                <a:latin typeface="Georgia" panose="02040502050405020303" pitchFamily="18" charset="0"/>
              </a:rPr>
              <a:t>Sun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Wide openings between Kitchen, Dining Room and Living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UV film (Miami/Dade hurricane certified) on windows for protection of fabrics and reduction in heat/cold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Added 2 HVAC registers and new ducts under the house when HVAC replaced. Kept baseboard heaters for 15 degree weather. Temperature consistent throughout first floor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</a:t>
            </a:r>
            <a:r>
              <a:rPr lang="en-US" sz="700" dirty="0" err="1">
                <a:latin typeface="Georgia" panose="02040502050405020303" pitchFamily="18" charset="0"/>
              </a:rPr>
              <a:t>beadboard</a:t>
            </a:r>
            <a:r>
              <a:rPr lang="en-US" sz="700" dirty="0">
                <a:latin typeface="Georgia" panose="02040502050405020303" pitchFamily="18" charset="0"/>
              </a:rPr>
              <a:t> ceiling, ceiling fan, recessed lighting, tile floor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b="1" u="sng" dirty="0">
                <a:latin typeface="Georgia" panose="02040502050405020303" pitchFamily="18" charset="0"/>
              </a:rPr>
              <a:t>Living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Vaulted ceiling 20'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marble fireplace surround 2015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Added cabinets behind fireplace with glass front doors with lighted shelving and closed bottom cabinets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Propane gas logs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Two round skylights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b="1" u="sng" dirty="0">
                <a:latin typeface="Georgia" panose="02040502050405020303" pitchFamily="18" charset="0"/>
              </a:rPr>
              <a:t>Dining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ceiling molding, chair molding and wainscoting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Master Suite-Downstairs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in Master Bath seamless glass shower, tub, tile, toilet, knobs, faucet and hardware, custom vanity with mirrored cabinets in and out, lighting, granite countertops, extra electrical receptacle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two bedside reading lamps wall mounted, ceiling fan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in Master sitting room his/her custom closets, French door and hardwood flooring Powder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toilet, sink, lighting, faucet and hardware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Fourth Bedroom/Recreation Room/Home Office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recessed lighting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Two closets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13' x 21' large room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Guest Bedrooms with Plantation Shutters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One with bath </a:t>
            </a:r>
            <a:r>
              <a:rPr lang="en-US" sz="700" dirty="0" err="1">
                <a:latin typeface="Georgia" panose="02040502050405020303" pitchFamily="18" charset="0"/>
              </a:rPr>
              <a:t>en</a:t>
            </a:r>
            <a:r>
              <a:rPr lang="en-US" sz="700" dirty="0">
                <a:latin typeface="Georgia" panose="02040502050405020303" pitchFamily="18" charset="0"/>
              </a:rPr>
              <a:t> suite with new faucet, hardware and lighting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Renovated Hall Bath with toilet, granite countertops, lighting, faucet and hardware for 3rd and Fourth Bedroom/Recreation Room/Home Office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Spa Pool/Greenhouse/Screened Porch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Lake view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Indoor exercise pool/spa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Area for greenhouse plants, sitting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Screens on windows, tile floor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Replaced sheetrock walls with stained wood siding and enhanced support under spa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recessed lighting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Two HVAC registers in room, two ceiling fans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Garage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 two car garage, extra space for workbench and shelves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Exterior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Irrigation system water from lake, pump in garage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landscape lighting front and back yards on timer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mosquito misting system for deck area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Installed seawall soon after moving-in. Natural foliage in buffer area is a wildlife habitat </a:t>
            </a:r>
            <a:r>
              <a:rPr lang="en-US" sz="700" dirty="0" err="1">
                <a:latin typeface="Georgia" panose="02040502050405020303" pitchFamily="18" charset="0"/>
              </a:rPr>
              <a:t>forfish</a:t>
            </a:r>
            <a:r>
              <a:rPr lang="en-US" sz="700" dirty="0">
                <a:latin typeface="Georgia" panose="02040502050405020303" pitchFamily="18" charset="0"/>
              </a:rPr>
              <a:t> and birds.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Deck renovation with built-in benches and plant stands, trellises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Tree trimming 2017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Roof new 2007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Exterior painted 2015.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Flooring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Hardwood floors throughout including staircase except tile in Spa/Pool Room, Den/Sunroom, Laundry, Baths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Storage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Extra storage space with walk-in storage from side eaves in 4th Bedroom/Home Office, coat</a:t>
            </a:r>
          </a:p>
          <a:p>
            <a:r>
              <a:rPr lang="en-US" sz="700" dirty="0">
                <a:latin typeface="Georgia" panose="02040502050405020303" pitchFamily="18" charset="0"/>
              </a:rPr>
              <a:t>closets at front door and on second floor, storage at both dormer windows, walk-in storage off guest bedroom, linen closet on second floor, built-in shelving in pantry/laundry room off kitchen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Installed Doors for Spa/Pool Room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To Den/Sun Room, Living Room and Master Suite, exterior right pedestrian door, exterior left French door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Installed Ceiling Fans</a:t>
            </a:r>
          </a:p>
          <a:p>
            <a:r>
              <a:rPr lang="en-US" sz="700" dirty="0">
                <a:latin typeface="Georgia" panose="02040502050405020303" pitchFamily="18" charset="0"/>
              </a:rPr>
              <a:t>. Spa/Pool Room, Den/Sun Room, Master Bedroom, 4th Bedroom/Home Office, two Guest Bedrooms</a:t>
            </a:r>
          </a:p>
          <a:p>
            <a:endParaRPr lang="en-US" sz="700" dirty="0">
              <a:latin typeface="Georgia" panose="02040502050405020303" pitchFamily="18" charset="0"/>
            </a:endParaRPr>
          </a:p>
          <a:p>
            <a:r>
              <a:rPr lang="en-US" sz="700" dirty="0">
                <a:latin typeface="Georgia" panose="02040502050405020303" pitchFamily="18" charset="0"/>
              </a:rPr>
              <a:t>Installed Plantation Shutters . Kitchen, hallways, Master Bedroom, Master Bathroom, 2 Guest Bedrooms, 4th Bedroom/Home Office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" y="1895475"/>
            <a:ext cx="1371600" cy="102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900" y="1895475"/>
            <a:ext cx="1371600" cy="1028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527" y="1895475"/>
            <a:ext cx="1371600" cy="10287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781" y="1895475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154" y="1895475"/>
            <a:ext cx="13716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631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577 Marshgrass Boulevard Heron Pointe ~ Mount Pleasant, SC 29464 ~ MLS# 17010241 ~ $749,900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24</cp:revision>
  <dcterms:created xsi:type="dcterms:W3CDTF">2006-08-16T00:00:00Z</dcterms:created>
  <dcterms:modified xsi:type="dcterms:W3CDTF">2017-05-05T12:03:14Z</dcterms:modified>
</cp:coreProperties>
</file>