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438" y="4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461852" indent="0" algn="ctr">
              <a:buNone/>
              <a:defRPr>
                <a:solidFill>
                  <a:schemeClr val="tx1">
                    <a:tint val="75000"/>
                  </a:schemeClr>
                </a:solidFill>
              </a:defRPr>
            </a:lvl2pPr>
            <a:lvl3pPr marL="923703" indent="0" algn="ctr">
              <a:buNone/>
              <a:defRPr>
                <a:solidFill>
                  <a:schemeClr val="tx1">
                    <a:tint val="75000"/>
                  </a:schemeClr>
                </a:solidFill>
              </a:defRPr>
            </a:lvl3pPr>
            <a:lvl4pPr marL="1385555" indent="0" algn="ctr">
              <a:buNone/>
              <a:defRPr>
                <a:solidFill>
                  <a:schemeClr val="tx1">
                    <a:tint val="75000"/>
                  </a:schemeClr>
                </a:solidFill>
              </a:defRPr>
            </a:lvl4pPr>
            <a:lvl5pPr marL="1847407" indent="0" algn="ctr">
              <a:buNone/>
              <a:defRPr>
                <a:solidFill>
                  <a:schemeClr val="tx1">
                    <a:tint val="75000"/>
                  </a:schemeClr>
                </a:solidFill>
              </a:defRPr>
            </a:lvl5pPr>
            <a:lvl6pPr marL="2309259" indent="0" algn="ctr">
              <a:buNone/>
              <a:defRPr>
                <a:solidFill>
                  <a:schemeClr val="tx1">
                    <a:tint val="75000"/>
                  </a:schemeClr>
                </a:solidFill>
              </a:defRPr>
            </a:lvl6pPr>
            <a:lvl7pPr marL="2771110" indent="0" algn="ctr">
              <a:buNone/>
              <a:defRPr>
                <a:solidFill>
                  <a:schemeClr val="tx1">
                    <a:tint val="75000"/>
                  </a:schemeClr>
                </a:solidFill>
              </a:defRPr>
            </a:lvl7pPr>
            <a:lvl8pPr marL="3232962" indent="0" algn="ctr">
              <a:buNone/>
              <a:defRPr>
                <a:solidFill>
                  <a:schemeClr val="tx1">
                    <a:tint val="75000"/>
                  </a:schemeClr>
                </a:solidFill>
              </a:defRPr>
            </a:lvl8pPr>
            <a:lvl9pPr marL="369481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007" b="1" cap="all"/>
            </a:lvl1pPr>
          </a:lstStyle>
          <a:p>
            <a:r>
              <a:rPr lang="en-US"/>
              <a:t>Click to edit Master title style</a:t>
            </a:r>
          </a:p>
        </p:txBody>
      </p:sp>
      <p:sp>
        <p:nvSpPr>
          <p:cNvPr id="3" name="Text Placeholder 2"/>
          <p:cNvSpPr>
            <a:spLocks noGrp="1"/>
          </p:cNvSpPr>
          <p:nvPr>
            <p:ph type="body" idx="1"/>
          </p:nvPr>
        </p:nvSpPr>
        <p:spPr>
          <a:xfrm>
            <a:off x="650082" y="4263181"/>
            <a:ext cx="6995160" cy="2200274"/>
          </a:xfrm>
        </p:spPr>
        <p:txBody>
          <a:bodyPr anchor="b"/>
          <a:lstStyle>
            <a:lvl1pPr marL="0" indent="0">
              <a:buNone/>
              <a:defRPr sz="2043">
                <a:solidFill>
                  <a:schemeClr val="tx1">
                    <a:tint val="75000"/>
                  </a:schemeClr>
                </a:solidFill>
              </a:defRPr>
            </a:lvl1pPr>
            <a:lvl2pPr marL="461852" indent="0">
              <a:buNone/>
              <a:defRPr sz="1807">
                <a:solidFill>
                  <a:schemeClr val="tx1">
                    <a:tint val="75000"/>
                  </a:schemeClr>
                </a:solidFill>
              </a:defRPr>
            </a:lvl2pPr>
            <a:lvl3pPr marL="923703" indent="0">
              <a:buNone/>
              <a:defRPr sz="1650">
                <a:solidFill>
                  <a:schemeClr val="tx1">
                    <a:tint val="75000"/>
                  </a:schemeClr>
                </a:solidFill>
              </a:defRPr>
            </a:lvl3pPr>
            <a:lvl4pPr marL="1385555" indent="0">
              <a:buNone/>
              <a:defRPr sz="1414">
                <a:solidFill>
                  <a:schemeClr val="tx1">
                    <a:tint val="75000"/>
                  </a:schemeClr>
                </a:solidFill>
              </a:defRPr>
            </a:lvl4pPr>
            <a:lvl5pPr marL="1847407" indent="0">
              <a:buNone/>
              <a:defRPr sz="1414">
                <a:solidFill>
                  <a:schemeClr val="tx1">
                    <a:tint val="75000"/>
                  </a:schemeClr>
                </a:solidFill>
              </a:defRPr>
            </a:lvl5pPr>
            <a:lvl6pPr marL="2309259" indent="0">
              <a:buNone/>
              <a:defRPr sz="1414">
                <a:solidFill>
                  <a:schemeClr val="tx1">
                    <a:tint val="75000"/>
                  </a:schemeClr>
                </a:solidFill>
              </a:defRPr>
            </a:lvl6pPr>
            <a:lvl7pPr marL="2771110" indent="0">
              <a:buNone/>
              <a:defRPr sz="1414">
                <a:solidFill>
                  <a:schemeClr val="tx1">
                    <a:tint val="75000"/>
                  </a:schemeClr>
                </a:solidFill>
              </a:defRPr>
            </a:lvl7pPr>
            <a:lvl8pPr marL="3232962" indent="0">
              <a:buNone/>
              <a:defRPr sz="1414">
                <a:solidFill>
                  <a:schemeClr val="tx1">
                    <a:tint val="75000"/>
                  </a:schemeClr>
                </a:solidFill>
              </a:defRPr>
            </a:lvl8pPr>
            <a:lvl9pPr marL="3694814" indent="0">
              <a:buNone/>
              <a:defRPr sz="141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829"/>
            </a:lvl1pPr>
            <a:lvl2pPr>
              <a:defRPr sz="2436"/>
            </a:lvl2pPr>
            <a:lvl3pPr>
              <a:defRPr sz="2043"/>
            </a:lvl3pPr>
            <a:lvl4pPr>
              <a:defRPr sz="1807"/>
            </a:lvl4pPr>
            <a:lvl5pPr>
              <a:defRPr sz="1807"/>
            </a:lvl5pPr>
            <a:lvl6pPr>
              <a:defRPr sz="1807"/>
            </a:lvl6pPr>
            <a:lvl7pPr>
              <a:defRPr sz="1807"/>
            </a:lvl7pPr>
            <a:lvl8pPr>
              <a:defRPr sz="1807"/>
            </a:lvl8pPr>
            <a:lvl9pPr>
              <a:defRPr sz="18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2"/>
            <a:ext cx="3634740" cy="6638079"/>
          </a:xfrm>
        </p:spPr>
        <p:txBody>
          <a:bodyPr/>
          <a:lstStyle>
            <a:lvl1pPr>
              <a:defRPr sz="2829"/>
            </a:lvl1pPr>
            <a:lvl2pPr>
              <a:defRPr sz="2436"/>
            </a:lvl2pPr>
            <a:lvl3pPr>
              <a:defRPr sz="2043"/>
            </a:lvl3pPr>
            <a:lvl4pPr>
              <a:defRPr sz="1807"/>
            </a:lvl4pPr>
            <a:lvl5pPr>
              <a:defRPr sz="1807"/>
            </a:lvl5pPr>
            <a:lvl6pPr>
              <a:defRPr sz="1807"/>
            </a:lvl6pPr>
            <a:lvl7pPr>
              <a:defRPr sz="1807"/>
            </a:lvl7pPr>
            <a:lvl8pPr>
              <a:defRPr sz="1807"/>
            </a:lvl8pPr>
            <a:lvl9pPr>
              <a:defRPr sz="18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7"/>
          </a:xfrm>
        </p:spPr>
        <p:txBody>
          <a:bodyPr anchor="b"/>
          <a:lstStyle>
            <a:lvl1pPr marL="0" indent="0">
              <a:buNone/>
              <a:defRPr sz="2436" b="1"/>
            </a:lvl1pPr>
            <a:lvl2pPr marL="461852" indent="0">
              <a:buNone/>
              <a:defRPr sz="2043" b="1"/>
            </a:lvl2pPr>
            <a:lvl3pPr marL="923703" indent="0">
              <a:buNone/>
              <a:defRPr sz="1807" b="1"/>
            </a:lvl3pPr>
            <a:lvl4pPr marL="1385555" indent="0">
              <a:buNone/>
              <a:defRPr sz="1650" b="1"/>
            </a:lvl4pPr>
            <a:lvl5pPr marL="1847407" indent="0">
              <a:buNone/>
              <a:defRPr sz="1650" b="1"/>
            </a:lvl5pPr>
            <a:lvl6pPr marL="2309259" indent="0">
              <a:buNone/>
              <a:defRPr sz="1650" b="1"/>
            </a:lvl6pPr>
            <a:lvl7pPr marL="2771110" indent="0">
              <a:buNone/>
              <a:defRPr sz="1650" b="1"/>
            </a:lvl7pPr>
            <a:lvl8pPr marL="3232962" indent="0">
              <a:buNone/>
              <a:defRPr sz="1650" b="1"/>
            </a:lvl8pPr>
            <a:lvl9pPr marL="3694814" indent="0">
              <a:buNone/>
              <a:defRPr sz="1650" b="1"/>
            </a:lvl9pPr>
          </a:lstStyle>
          <a:p>
            <a:pPr lvl="0"/>
            <a:r>
              <a:rPr lang="en-US"/>
              <a:t>Click to edit Master text styles</a:t>
            </a:r>
          </a:p>
        </p:txBody>
      </p:sp>
      <p:sp>
        <p:nvSpPr>
          <p:cNvPr id="4" name="Content Placeholder 3"/>
          <p:cNvSpPr>
            <a:spLocks noGrp="1"/>
          </p:cNvSpPr>
          <p:nvPr>
            <p:ph sz="half" idx="2"/>
          </p:nvPr>
        </p:nvSpPr>
        <p:spPr>
          <a:xfrm>
            <a:off x="411480" y="3189816"/>
            <a:ext cx="3636169" cy="5795223"/>
          </a:xfrm>
        </p:spPr>
        <p:txBody>
          <a:bodyPr/>
          <a:lstStyle>
            <a:lvl1pPr>
              <a:defRPr sz="2436"/>
            </a:lvl1pPr>
            <a:lvl2pPr>
              <a:defRPr sz="2043"/>
            </a:lvl2pPr>
            <a:lvl3pPr>
              <a:defRPr sz="1807"/>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7"/>
          </a:xfrm>
        </p:spPr>
        <p:txBody>
          <a:bodyPr anchor="b"/>
          <a:lstStyle>
            <a:lvl1pPr marL="0" indent="0">
              <a:buNone/>
              <a:defRPr sz="2436" b="1"/>
            </a:lvl1pPr>
            <a:lvl2pPr marL="461852" indent="0">
              <a:buNone/>
              <a:defRPr sz="2043" b="1"/>
            </a:lvl2pPr>
            <a:lvl3pPr marL="923703" indent="0">
              <a:buNone/>
              <a:defRPr sz="1807" b="1"/>
            </a:lvl3pPr>
            <a:lvl4pPr marL="1385555" indent="0">
              <a:buNone/>
              <a:defRPr sz="1650" b="1"/>
            </a:lvl4pPr>
            <a:lvl5pPr marL="1847407" indent="0">
              <a:buNone/>
              <a:defRPr sz="1650" b="1"/>
            </a:lvl5pPr>
            <a:lvl6pPr marL="2309259" indent="0">
              <a:buNone/>
              <a:defRPr sz="1650" b="1"/>
            </a:lvl6pPr>
            <a:lvl7pPr marL="2771110" indent="0">
              <a:buNone/>
              <a:defRPr sz="1650" b="1"/>
            </a:lvl7pPr>
            <a:lvl8pPr marL="3232962" indent="0">
              <a:buNone/>
              <a:defRPr sz="1650" b="1"/>
            </a:lvl8pPr>
            <a:lvl9pPr marL="3694814"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180523" y="3189816"/>
            <a:ext cx="3637597" cy="5795223"/>
          </a:xfrm>
        </p:spPr>
        <p:txBody>
          <a:bodyPr/>
          <a:lstStyle>
            <a:lvl1pPr>
              <a:defRPr sz="2436"/>
            </a:lvl1pPr>
            <a:lvl2pPr>
              <a:defRPr sz="2043"/>
            </a:lvl2pPr>
            <a:lvl3pPr>
              <a:defRPr sz="1807"/>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043" b="1"/>
            </a:lvl1pPr>
          </a:lstStyle>
          <a:p>
            <a:r>
              <a:rPr lang="en-US"/>
              <a:t>Click to edit Master title style</a:t>
            </a:r>
          </a:p>
        </p:txBody>
      </p:sp>
      <p:sp>
        <p:nvSpPr>
          <p:cNvPr id="3" name="Content Placeholder 2"/>
          <p:cNvSpPr>
            <a:spLocks noGrp="1"/>
          </p:cNvSpPr>
          <p:nvPr>
            <p:ph idx="1"/>
          </p:nvPr>
        </p:nvSpPr>
        <p:spPr>
          <a:xfrm>
            <a:off x="3217545" y="400475"/>
            <a:ext cx="4600576" cy="8584566"/>
          </a:xfrm>
        </p:spPr>
        <p:txBody>
          <a:bodyPr/>
          <a:lstStyle>
            <a:lvl1pPr>
              <a:defRPr sz="3221"/>
            </a:lvl1pPr>
            <a:lvl2pPr>
              <a:defRPr sz="2829"/>
            </a:lvl2pPr>
            <a:lvl3pPr>
              <a:defRPr sz="2436"/>
            </a:lvl3pPr>
            <a:lvl4pPr>
              <a:defRPr sz="2043"/>
            </a:lvl4pPr>
            <a:lvl5pPr>
              <a:defRPr sz="2043"/>
            </a:lvl5pPr>
            <a:lvl6pPr>
              <a:defRPr sz="2043"/>
            </a:lvl6pPr>
            <a:lvl7pPr>
              <a:defRPr sz="2043"/>
            </a:lvl7pPr>
            <a:lvl8pPr>
              <a:defRPr sz="2043"/>
            </a:lvl8pPr>
            <a:lvl9pPr>
              <a:defRPr sz="20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5"/>
            <a:ext cx="2707482" cy="6880226"/>
          </a:xfrm>
        </p:spPr>
        <p:txBody>
          <a:bodyPr/>
          <a:lstStyle>
            <a:lvl1pPr marL="0" indent="0">
              <a:buNone/>
              <a:defRPr sz="1414"/>
            </a:lvl1pPr>
            <a:lvl2pPr marL="461852" indent="0">
              <a:buNone/>
              <a:defRPr sz="1179"/>
            </a:lvl2pPr>
            <a:lvl3pPr marL="923703" indent="0">
              <a:buNone/>
              <a:defRPr sz="1021"/>
            </a:lvl3pPr>
            <a:lvl4pPr marL="1385555" indent="0">
              <a:buNone/>
              <a:defRPr sz="943"/>
            </a:lvl4pPr>
            <a:lvl5pPr marL="1847407" indent="0">
              <a:buNone/>
              <a:defRPr sz="943"/>
            </a:lvl5pPr>
            <a:lvl6pPr marL="2309259" indent="0">
              <a:buNone/>
              <a:defRPr sz="943"/>
            </a:lvl6pPr>
            <a:lvl7pPr marL="2771110" indent="0">
              <a:buNone/>
              <a:defRPr sz="943"/>
            </a:lvl7pPr>
            <a:lvl8pPr marL="3232962" indent="0">
              <a:buNone/>
              <a:defRPr sz="943"/>
            </a:lvl8pPr>
            <a:lvl9pPr marL="3694814" indent="0">
              <a:buNone/>
              <a:defRPr sz="94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043"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221"/>
            </a:lvl1pPr>
            <a:lvl2pPr marL="461852" indent="0">
              <a:buNone/>
              <a:defRPr sz="2829"/>
            </a:lvl2pPr>
            <a:lvl3pPr marL="923703" indent="0">
              <a:buNone/>
              <a:defRPr sz="2436"/>
            </a:lvl3pPr>
            <a:lvl4pPr marL="1385555" indent="0">
              <a:buNone/>
              <a:defRPr sz="2043"/>
            </a:lvl4pPr>
            <a:lvl5pPr marL="1847407" indent="0">
              <a:buNone/>
              <a:defRPr sz="2043"/>
            </a:lvl5pPr>
            <a:lvl6pPr marL="2309259" indent="0">
              <a:buNone/>
              <a:defRPr sz="2043"/>
            </a:lvl6pPr>
            <a:lvl7pPr marL="2771110" indent="0">
              <a:buNone/>
              <a:defRPr sz="2043"/>
            </a:lvl7pPr>
            <a:lvl8pPr marL="3232962" indent="0">
              <a:buNone/>
              <a:defRPr sz="2043"/>
            </a:lvl8pPr>
            <a:lvl9pPr marL="3694814" indent="0">
              <a:buNone/>
              <a:defRPr sz="2043"/>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414"/>
            </a:lvl1pPr>
            <a:lvl2pPr marL="461852" indent="0">
              <a:buNone/>
              <a:defRPr sz="1179"/>
            </a:lvl2pPr>
            <a:lvl3pPr marL="923703" indent="0">
              <a:buNone/>
              <a:defRPr sz="1021"/>
            </a:lvl3pPr>
            <a:lvl4pPr marL="1385555" indent="0">
              <a:buNone/>
              <a:defRPr sz="943"/>
            </a:lvl4pPr>
            <a:lvl5pPr marL="1847407" indent="0">
              <a:buNone/>
              <a:defRPr sz="943"/>
            </a:lvl5pPr>
            <a:lvl6pPr marL="2309259" indent="0">
              <a:buNone/>
              <a:defRPr sz="943"/>
            </a:lvl6pPr>
            <a:lvl7pPr marL="2771110" indent="0">
              <a:buNone/>
              <a:defRPr sz="943"/>
            </a:lvl7pPr>
            <a:lvl8pPr marL="3232962" indent="0">
              <a:buNone/>
              <a:defRPr sz="943"/>
            </a:lvl8pPr>
            <a:lvl9pPr marL="3694814" indent="0">
              <a:buNone/>
              <a:defRPr sz="94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3"/>
            <a:ext cx="7406640" cy="1676400"/>
          </a:xfrm>
          <a:prstGeom prst="rect">
            <a:avLst/>
          </a:prstGeom>
        </p:spPr>
        <p:txBody>
          <a:bodyPr vert="horz" lIns="117564" tIns="58782" rIns="117564" bIns="58782" rtlCol="0" anchor="ctr">
            <a:normAutofit/>
          </a:bodyPr>
          <a:lstStyle/>
          <a:p>
            <a:r>
              <a:rPr lang="en-US"/>
              <a:t>Click to edit Master title style</a:t>
            </a:r>
          </a:p>
        </p:txBody>
      </p:sp>
      <p:sp>
        <p:nvSpPr>
          <p:cNvPr id="3" name="Text Placeholder 2"/>
          <p:cNvSpPr>
            <a:spLocks noGrp="1"/>
          </p:cNvSpPr>
          <p:nvPr>
            <p:ph type="body" idx="1"/>
          </p:nvPr>
        </p:nvSpPr>
        <p:spPr>
          <a:xfrm>
            <a:off x="411480" y="2346962"/>
            <a:ext cx="7406640" cy="6638079"/>
          </a:xfrm>
          <a:prstGeom prst="rect">
            <a:avLst/>
          </a:prstGeom>
        </p:spPr>
        <p:txBody>
          <a:bodyPr vert="horz" lIns="117564" tIns="58782" rIns="117564" bIns="5878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17564" tIns="58782" rIns="117564" bIns="58782" rtlCol="0" anchor="ctr"/>
          <a:lstStyle>
            <a:lvl1pPr algn="l">
              <a:defRPr sz="1179">
                <a:solidFill>
                  <a:schemeClr val="tx1">
                    <a:tint val="75000"/>
                  </a:schemeClr>
                </a:solidFill>
              </a:defRPr>
            </a:lvl1pPr>
          </a:lstStyle>
          <a:p>
            <a:fld id="{1D8BD707-D9CF-40AE-B4C6-C98DA3205C09}" type="datetimeFigureOut">
              <a:rPr lang="en-US" smtClean="0"/>
              <a:pPr/>
              <a:t>2/22/2024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17564" tIns="58782" rIns="117564" bIns="58782" rtlCol="0" anchor="ctr"/>
          <a:lstStyle>
            <a:lvl1pPr algn="ctr">
              <a:defRPr sz="117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17564" tIns="58782" rIns="117564" bIns="58782" rtlCol="0" anchor="ctr"/>
          <a:lstStyle>
            <a:lvl1pPr algn="r">
              <a:defRPr sz="1179">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23703" rtl="0" eaLnBrk="1" latinLnBrk="0" hangingPunct="1">
        <a:spcBef>
          <a:spcPct val="0"/>
        </a:spcBef>
        <a:buNone/>
        <a:defRPr sz="4478" kern="1200">
          <a:solidFill>
            <a:schemeClr val="tx1"/>
          </a:solidFill>
          <a:latin typeface="+mj-lt"/>
          <a:ea typeface="+mj-ea"/>
          <a:cs typeface="+mj-cs"/>
        </a:defRPr>
      </a:lvl1pPr>
    </p:titleStyle>
    <p:bodyStyle>
      <a:lvl1pPr marL="346389" indent="-346389" algn="l" defTabSz="923703" rtl="0" eaLnBrk="1" latinLnBrk="0" hangingPunct="1">
        <a:spcBef>
          <a:spcPct val="20000"/>
        </a:spcBef>
        <a:buFont typeface="Arial" pitchFamily="34" charset="0"/>
        <a:buChar char="•"/>
        <a:defRPr sz="3221" kern="1200">
          <a:solidFill>
            <a:schemeClr val="tx1"/>
          </a:solidFill>
          <a:latin typeface="+mn-lt"/>
          <a:ea typeface="+mn-ea"/>
          <a:cs typeface="+mn-cs"/>
        </a:defRPr>
      </a:lvl1pPr>
      <a:lvl2pPr marL="750509" indent="-288658" algn="l" defTabSz="923703" rtl="0" eaLnBrk="1" latinLnBrk="0" hangingPunct="1">
        <a:spcBef>
          <a:spcPct val="20000"/>
        </a:spcBef>
        <a:buFont typeface="Arial" pitchFamily="34" charset="0"/>
        <a:buChar char="–"/>
        <a:defRPr sz="2829" kern="1200">
          <a:solidFill>
            <a:schemeClr val="tx1"/>
          </a:solidFill>
          <a:latin typeface="+mn-lt"/>
          <a:ea typeface="+mn-ea"/>
          <a:cs typeface="+mn-cs"/>
        </a:defRPr>
      </a:lvl2pPr>
      <a:lvl3pPr marL="1154629" indent="-230926" algn="l" defTabSz="923703" rtl="0" eaLnBrk="1" latinLnBrk="0" hangingPunct="1">
        <a:spcBef>
          <a:spcPct val="20000"/>
        </a:spcBef>
        <a:buFont typeface="Arial" pitchFamily="34" charset="0"/>
        <a:buChar char="•"/>
        <a:defRPr sz="2436" kern="1200">
          <a:solidFill>
            <a:schemeClr val="tx1"/>
          </a:solidFill>
          <a:latin typeface="+mn-lt"/>
          <a:ea typeface="+mn-ea"/>
          <a:cs typeface="+mn-cs"/>
        </a:defRPr>
      </a:lvl3pPr>
      <a:lvl4pPr marL="1616481"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4pPr>
      <a:lvl5pPr marL="2078333"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5pPr>
      <a:lvl6pPr marL="2540185"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6pPr>
      <a:lvl7pPr marL="3002036"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7pPr>
      <a:lvl8pPr marL="3463888"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8pPr>
      <a:lvl9pPr marL="3925740"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9pPr>
    </p:bodyStyle>
    <p:otherStyle>
      <a:defPPr>
        <a:defRPr lang="en-US"/>
      </a:defPPr>
      <a:lvl1pPr marL="0" algn="l" defTabSz="923703" rtl="0" eaLnBrk="1" latinLnBrk="0" hangingPunct="1">
        <a:defRPr sz="1807" kern="1200">
          <a:solidFill>
            <a:schemeClr val="tx1"/>
          </a:solidFill>
          <a:latin typeface="+mn-lt"/>
          <a:ea typeface="+mn-ea"/>
          <a:cs typeface="+mn-cs"/>
        </a:defRPr>
      </a:lvl1pPr>
      <a:lvl2pPr marL="461852" algn="l" defTabSz="923703" rtl="0" eaLnBrk="1" latinLnBrk="0" hangingPunct="1">
        <a:defRPr sz="1807" kern="1200">
          <a:solidFill>
            <a:schemeClr val="tx1"/>
          </a:solidFill>
          <a:latin typeface="+mn-lt"/>
          <a:ea typeface="+mn-ea"/>
          <a:cs typeface="+mn-cs"/>
        </a:defRPr>
      </a:lvl2pPr>
      <a:lvl3pPr marL="923703" algn="l" defTabSz="923703" rtl="0" eaLnBrk="1" latinLnBrk="0" hangingPunct="1">
        <a:defRPr sz="1807" kern="1200">
          <a:solidFill>
            <a:schemeClr val="tx1"/>
          </a:solidFill>
          <a:latin typeface="+mn-lt"/>
          <a:ea typeface="+mn-ea"/>
          <a:cs typeface="+mn-cs"/>
        </a:defRPr>
      </a:lvl3pPr>
      <a:lvl4pPr marL="1385555" algn="l" defTabSz="923703" rtl="0" eaLnBrk="1" latinLnBrk="0" hangingPunct="1">
        <a:defRPr sz="1807" kern="1200">
          <a:solidFill>
            <a:schemeClr val="tx1"/>
          </a:solidFill>
          <a:latin typeface="+mn-lt"/>
          <a:ea typeface="+mn-ea"/>
          <a:cs typeface="+mn-cs"/>
        </a:defRPr>
      </a:lvl4pPr>
      <a:lvl5pPr marL="1847407" algn="l" defTabSz="923703" rtl="0" eaLnBrk="1" latinLnBrk="0" hangingPunct="1">
        <a:defRPr sz="1807" kern="1200">
          <a:solidFill>
            <a:schemeClr val="tx1"/>
          </a:solidFill>
          <a:latin typeface="+mn-lt"/>
          <a:ea typeface="+mn-ea"/>
          <a:cs typeface="+mn-cs"/>
        </a:defRPr>
      </a:lvl5pPr>
      <a:lvl6pPr marL="2309259" algn="l" defTabSz="923703" rtl="0" eaLnBrk="1" latinLnBrk="0" hangingPunct="1">
        <a:defRPr sz="1807" kern="1200">
          <a:solidFill>
            <a:schemeClr val="tx1"/>
          </a:solidFill>
          <a:latin typeface="+mn-lt"/>
          <a:ea typeface="+mn-ea"/>
          <a:cs typeface="+mn-cs"/>
        </a:defRPr>
      </a:lvl6pPr>
      <a:lvl7pPr marL="2771110" algn="l" defTabSz="923703" rtl="0" eaLnBrk="1" latinLnBrk="0" hangingPunct="1">
        <a:defRPr sz="1807" kern="1200">
          <a:solidFill>
            <a:schemeClr val="tx1"/>
          </a:solidFill>
          <a:latin typeface="+mn-lt"/>
          <a:ea typeface="+mn-ea"/>
          <a:cs typeface="+mn-cs"/>
        </a:defRPr>
      </a:lvl7pPr>
      <a:lvl8pPr marL="3232962" algn="l" defTabSz="923703" rtl="0" eaLnBrk="1" latinLnBrk="0" hangingPunct="1">
        <a:defRPr sz="1807" kern="1200">
          <a:solidFill>
            <a:schemeClr val="tx1"/>
          </a:solidFill>
          <a:latin typeface="+mn-lt"/>
          <a:ea typeface="+mn-ea"/>
          <a:cs typeface="+mn-cs"/>
        </a:defRPr>
      </a:lvl8pPr>
      <a:lvl9pPr marL="3694814" algn="l" defTabSz="923703" rtl="0" eaLnBrk="1" latinLnBrk="0" hangingPunct="1">
        <a:defRPr sz="18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hyperlink" Target="mailto:sweetlock63@gmail.com" TargetMode="External"/><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0" y="0"/>
            <a:ext cx="8229600" cy="61530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105400"/>
            <a:ext cx="8229600" cy="1047627"/>
          </a:xfrm>
          <a:prstGeom prst="rect">
            <a:avLst/>
          </a:prstGeom>
          <a:gradFill>
            <a:gsLst>
              <a:gs pos="0">
                <a:schemeClr val="bg1">
                  <a:alpha val="0"/>
                </a:schemeClr>
              </a:gs>
              <a:gs pos="23000">
                <a:schemeClr val="bg1">
                  <a:alpha val="96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nb-NO" sz="2800" dirty="0">
                <a:solidFill>
                  <a:schemeClr val="bg2">
                    <a:lumMod val="50000"/>
                  </a:schemeClr>
                </a:solidFill>
                <a:latin typeface="Avenir Next LT Pro" panose="020B0504020202020204" pitchFamily="34" charset="0"/>
              </a:rPr>
              <a:t>5786 Scott White Road</a:t>
            </a:r>
          </a:p>
          <a:p>
            <a:pPr algn="ctr"/>
            <a:r>
              <a:rPr lang="en-US" sz="2000" dirty="0">
                <a:solidFill>
                  <a:schemeClr val="bg2">
                    <a:lumMod val="50000"/>
                  </a:schemeClr>
                </a:solidFill>
                <a:latin typeface="Avenir Next LT Pro" panose="020B0504020202020204" pitchFamily="34" charset="0"/>
              </a:rPr>
              <a:t>Hollywood, SC 29449 | $250,000 For All Four or $62,500 Each</a:t>
            </a:r>
          </a:p>
        </p:txBody>
      </p:sp>
      <p:sp>
        <p:nvSpPr>
          <p:cNvPr id="8" name="Double Brace 7"/>
          <p:cNvSpPr/>
          <p:nvPr/>
        </p:nvSpPr>
        <p:spPr>
          <a:xfrm rot="5400000">
            <a:off x="-4492930" y="5238750"/>
            <a:ext cx="5867400" cy="2574471"/>
          </a:xfrm>
          <a:prstGeom prst="bracePair">
            <a:avLst>
              <a:gd name="adj" fmla="val 3799"/>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7"/>
          </a:p>
        </p:txBody>
      </p:sp>
      <p:sp>
        <p:nvSpPr>
          <p:cNvPr id="3" name="Subtitle 2"/>
          <p:cNvSpPr>
            <a:spLocks noGrp="1"/>
          </p:cNvSpPr>
          <p:nvPr>
            <p:ph type="subTitle" idx="1"/>
          </p:nvPr>
        </p:nvSpPr>
        <p:spPr>
          <a:xfrm>
            <a:off x="0" y="6153026"/>
            <a:ext cx="8229600" cy="3433337"/>
          </a:xfrm>
        </p:spPr>
        <p:txBody>
          <a:bodyPr anchor="ctr">
            <a:noAutofit/>
          </a:bodyPr>
          <a:lstStyle/>
          <a:p>
            <a:r>
              <a:rPr lang="en-US" sz="1400" dirty="0">
                <a:solidFill>
                  <a:schemeClr val="bg2">
                    <a:lumMod val="25000"/>
                  </a:schemeClr>
                </a:solidFill>
                <a:latin typeface="Avenir Next LT Pro" panose="020B0504020202020204" pitchFamily="34" charset="0"/>
                <a:cs typeface="Times New Roman" panose="02020603050405020304" pitchFamily="18" charset="0"/>
              </a:rPr>
              <a:t>This is an exceptional opportunity to acquire four vacant lots in Hollywood! With two lots spanning approximately 0.23 acres each and two lots measuring approximately 0.25 acres each, this offering provides lots of opportunities for buyers or potential investors. Situated in Hollywood, SC, this property offers a peaceful and serene setting away from the hustle and bustle of city life while maintaining close proximity to essential amenities and attractions. With its prime location, residents will enjoy a harmonious blend of natural surroundings and modern conveniences. Don't miss out on this outstanding opportunity to own these four residential lots in Hollywood, SC. Whether you're looking to build your dream home or embark on a potential development project, these well-sized lots, coupled with their convenient location, make them an enticing prospect.</a:t>
            </a:r>
          </a:p>
          <a:p>
            <a:r>
              <a:rPr lang="en-US" sz="1400" dirty="0">
                <a:solidFill>
                  <a:schemeClr val="bg2">
                    <a:lumMod val="25000"/>
                  </a:schemeClr>
                </a:solidFill>
                <a:latin typeface="Avenir Next LT Pro" panose="020B0504020202020204" pitchFamily="34" charset="0"/>
                <a:cs typeface="Times New Roman" panose="02020603050405020304" pitchFamily="18" charset="0"/>
              </a:rPr>
              <a:t>This property is located only 18 miles from downtown Charleston, 20 miles from CHS (Charleston International Airport), and 26 miles from Folly Beach.</a:t>
            </a:r>
          </a:p>
          <a:p>
            <a:r>
              <a:rPr lang="en-US" sz="1400" dirty="0">
                <a:solidFill>
                  <a:schemeClr val="bg2">
                    <a:lumMod val="25000"/>
                  </a:schemeClr>
                </a:solidFill>
                <a:latin typeface="Avenir Next LT Pro" panose="020B0504020202020204" pitchFamily="34" charset="0"/>
                <a:cs typeface="Times New Roman" panose="02020603050405020304" pitchFamily="18" charset="0"/>
              </a:rPr>
              <a:t>Sale includes four lots/TMS #s: 191-00-00-130, 191-00-00-320, 191-00-00-620, 191-00-00-621 (5778, 5782, 5784, and 5786 Scott White Road)</a:t>
            </a:r>
          </a:p>
          <a:p>
            <a:r>
              <a:rPr lang="en-US" sz="1400" dirty="0">
                <a:solidFill>
                  <a:schemeClr val="bg2">
                    <a:lumMod val="25000"/>
                  </a:schemeClr>
                </a:solidFill>
                <a:latin typeface="Avenir Next LT Pro" panose="020B0504020202020204" pitchFamily="34" charset="0"/>
                <a:cs typeface="Times New Roman" panose="02020603050405020304" pitchFamily="18" charset="0"/>
              </a:rPr>
              <a:t>*Buyers/buyer's agent are responsible for determining land uses, zoning guidelines, </a:t>
            </a:r>
            <a:r>
              <a:rPr lang="en-US" sz="1400" dirty="0" err="1">
                <a:solidFill>
                  <a:schemeClr val="bg2">
                    <a:lumMod val="25000"/>
                  </a:schemeClr>
                </a:solidFill>
                <a:latin typeface="Avenir Next LT Pro" panose="020B0504020202020204" pitchFamily="34" charset="0"/>
                <a:cs typeface="Times New Roman" panose="02020603050405020304" pitchFamily="18" charset="0"/>
              </a:rPr>
              <a:t>etc</a:t>
            </a:r>
            <a:r>
              <a:rPr lang="en-US" sz="1400" dirty="0">
                <a:solidFill>
                  <a:schemeClr val="bg2">
                    <a:lumMod val="25000"/>
                  </a:schemeClr>
                </a:solidFill>
                <a:latin typeface="Avenir Next LT Pro" panose="020B0504020202020204" pitchFamily="34" charset="0"/>
                <a:cs typeface="Times New Roman" panose="02020603050405020304" pitchFamily="18" charset="0"/>
              </a:rPr>
              <a:t> with all governing bodies.</a:t>
            </a:r>
          </a:p>
        </p:txBody>
      </p:sp>
      <p:sp>
        <p:nvSpPr>
          <p:cNvPr id="5" name="Rectangle 4"/>
          <p:cNvSpPr/>
          <p:nvPr/>
        </p:nvSpPr>
        <p:spPr>
          <a:xfrm>
            <a:off x="0" y="0"/>
            <a:ext cx="8229600" cy="461665"/>
          </a:xfrm>
          <a:prstGeom prst="rect">
            <a:avLst/>
          </a:prstGeom>
          <a:solidFill>
            <a:srgbClr val="F2F2F2">
              <a:alpha val="50196"/>
            </a:srgbClr>
          </a:solidFill>
        </p:spPr>
        <p:txBody>
          <a:bodyPr wrap="square">
            <a:spAutoFit/>
          </a:bodyPr>
          <a:lstStyle/>
          <a:p>
            <a:pPr algn="r"/>
            <a:r>
              <a:rPr lang="en-US" sz="2400" b="1" dirty="0">
                <a:ln w="3175">
                  <a:noFill/>
                </a:ln>
                <a:latin typeface="Tekton Pro Ext" panose="020F0605020208020904" pitchFamily="34" charset="0"/>
                <a:cs typeface="Times New Roman" panose="02020603050405020304" pitchFamily="18" charset="0"/>
              </a:rPr>
              <a:t>4 Shovel Ready Lots</a:t>
            </a:r>
            <a:endParaRPr lang="en-US" sz="1600" b="1" dirty="0">
              <a:ln w="3175">
                <a:noFill/>
              </a:ln>
              <a:latin typeface="Tekton Pro Ext" panose="020F0605020208020904"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9303" b="11067"/>
          <a:stretch/>
        </p:blipFill>
        <p:spPr>
          <a:xfrm>
            <a:off x="8708571" y="2409825"/>
            <a:ext cx="1496786" cy="1122589"/>
          </a:xfrm>
          <a:prstGeom prst="ellipse">
            <a:avLst/>
          </a:prstGeom>
          <a:ln w="63500" cap="rnd">
            <a:solidFill>
              <a:srgbClr val="333333"/>
            </a:solidFill>
          </a:ln>
          <a:effectLst>
            <a:outerShdw blurRad="50800" dist="38100" dir="5400000" algn="t"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7" name="Right Brace 6"/>
          <p:cNvSpPr/>
          <p:nvPr/>
        </p:nvSpPr>
        <p:spPr>
          <a:xfrm rot="16200000">
            <a:off x="-1557083" y="1979607"/>
            <a:ext cx="179614" cy="2686514"/>
          </a:xfrm>
          <a:prstGeom prst="rightBrace">
            <a:avLst>
              <a:gd name="adj1" fmla="val 37151"/>
              <a:gd name="adj2" fmla="val 50000"/>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7"/>
          </a:p>
        </p:txBody>
      </p:sp>
      <p:sp>
        <p:nvSpPr>
          <p:cNvPr id="9" name="Rectangle 8"/>
          <p:cNvSpPr/>
          <p:nvPr/>
        </p:nvSpPr>
        <p:spPr>
          <a:xfrm>
            <a:off x="1062782" y="9699171"/>
            <a:ext cx="6106886" cy="359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venir Next LT Pro" panose="020B0504020202020204" pitchFamily="34" charset="0"/>
              </a:rPr>
              <a:t>Rodney Lockwood | </a:t>
            </a:r>
            <a:r>
              <a:rPr lang="en-US" sz="1200" b="1" i="0" dirty="0">
                <a:solidFill>
                  <a:schemeClr val="tx1"/>
                </a:solidFill>
                <a:effectLst/>
                <a:latin typeface="Avenir Next LT Pro" panose="020B0504020202020204" pitchFamily="34" charset="0"/>
                <a:hlinkClick r:id="rId4">
                  <a:extLst>
                    <a:ext uri="{A12FA001-AC4F-418D-AE19-62706E023703}">
                      <ahyp:hlinkClr xmlns:ahyp="http://schemas.microsoft.com/office/drawing/2018/hyperlinkcolor" val="tx"/>
                    </a:ext>
                  </a:extLst>
                </a:hlinkClick>
              </a:rPr>
              <a:t>sweetlock63@gmail.com</a:t>
            </a:r>
            <a:r>
              <a:rPr lang="en-US" sz="1200" b="1" i="0" dirty="0">
                <a:solidFill>
                  <a:schemeClr val="tx1"/>
                </a:solidFill>
                <a:effectLst/>
                <a:latin typeface="Avenir Next LT Pro" panose="020B0504020202020204" pitchFamily="34" charset="0"/>
              </a:rPr>
              <a:t> | (843) 860-7325</a:t>
            </a:r>
            <a:endParaRPr lang="en-US" sz="1200" b="1" dirty="0">
              <a:solidFill>
                <a:schemeClr val="tx1"/>
              </a:solidFill>
              <a:latin typeface="Avenir Next LT Pro" panose="020B0504020202020204" pitchFamily="34" charset="0"/>
            </a:endParaRPr>
          </a:p>
        </p:txBody>
      </p:sp>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151626" y="4877408"/>
            <a:ext cx="1433322" cy="955548"/>
          </a:xfrm>
          <a:prstGeom prst="rect">
            <a:avLst/>
          </a:prstGeom>
        </p:spPr>
      </p:pic>
      <p:pic>
        <p:nvPicPr>
          <p:cNvPr id="11" name="Picture 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151626" y="3791411"/>
            <a:ext cx="1433322" cy="955548"/>
          </a:xfrm>
          <a:prstGeom prst="rect">
            <a:avLst/>
          </a:prstGeom>
        </p:spPr>
      </p:pic>
      <p:pic>
        <p:nvPicPr>
          <p:cNvPr id="14" name="Picture 13"/>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151626" y="8135399"/>
            <a:ext cx="1433322" cy="955548"/>
          </a:xfrm>
          <a:prstGeom prst="rect">
            <a:avLst/>
          </a:prstGeom>
        </p:spPr>
      </p:pic>
      <p:sp>
        <p:nvSpPr>
          <p:cNvPr id="2" name="Rectangle 1"/>
          <p:cNvSpPr/>
          <p:nvPr/>
        </p:nvSpPr>
        <p:spPr>
          <a:xfrm>
            <a:off x="-3173186" y="20409"/>
            <a:ext cx="3049166" cy="479234"/>
          </a:xfrm>
          <a:prstGeom prst="rect">
            <a:avLst/>
          </a:prstGeom>
        </p:spPr>
        <p:txBody>
          <a:bodyPr wrap="square">
            <a:spAutoFit/>
          </a:bodyPr>
          <a:lstStyle/>
          <a:p>
            <a:r>
              <a:rPr lang="en-US" sz="2514" b="1" dirty="0" err="1">
                <a:ln>
                  <a:solidFill>
                    <a:srgbClr val="C00000"/>
                  </a:solidFill>
                </a:ln>
                <a:solidFill>
                  <a:srgbClr val="C00000"/>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Parkshore</a:t>
            </a:r>
            <a:r>
              <a:rPr lang="en-US" sz="2514" b="1" dirty="0">
                <a:ln>
                  <a:solidFill>
                    <a:srgbClr val="C00000"/>
                  </a:solidFill>
                </a:ln>
                <a:solidFill>
                  <a:srgbClr val="C00000"/>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 </a:t>
            </a:r>
            <a:r>
              <a:rPr lang="en-US" sz="2514" b="1" dirty="0" err="1">
                <a:ln>
                  <a:solidFill>
                    <a:srgbClr val="C00000"/>
                  </a:solidFill>
                </a:ln>
                <a:solidFill>
                  <a:srgbClr val="C00000"/>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Marshfront</a:t>
            </a:r>
            <a:endParaRPr lang="en-US" sz="2200" dirty="0">
              <a:ln>
                <a:solidFill>
                  <a:srgbClr val="C00000"/>
                </a:solidFill>
              </a:ln>
              <a:solidFill>
                <a:srgbClr val="C00000"/>
              </a:solidFill>
            </a:endParaRPr>
          </a:p>
        </p:txBody>
      </p:sp>
      <p:pic>
        <p:nvPicPr>
          <p:cNvPr id="18" name="Picture 1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2151626" y="5963405"/>
            <a:ext cx="1433322" cy="955548"/>
          </a:xfrm>
          <a:prstGeom prst="rect">
            <a:avLst/>
          </a:prstGeom>
        </p:spPr>
      </p:pic>
      <p:pic>
        <p:nvPicPr>
          <p:cNvPr id="21" name="Picture 20"/>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2151626" y="7049402"/>
            <a:ext cx="1433322" cy="955548"/>
          </a:xfrm>
          <a:prstGeom prst="rect">
            <a:avLst/>
          </a:prstGeom>
        </p:spPr>
      </p:pic>
      <p:pic>
        <p:nvPicPr>
          <p:cNvPr id="24" name="Picture 23"/>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9456964" y="6525986"/>
            <a:ext cx="1433322" cy="955548"/>
          </a:xfrm>
          <a:prstGeom prst="rect">
            <a:avLst/>
          </a:prstGeom>
        </p:spPr>
      </p:pic>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p:blipFill>
        <p:spPr>
          <a:xfrm>
            <a:off x="5486400" y="472036"/>
            <a:ext cx="2644516" cy="1163280"/>
          </a:xfrm>
          <a:prstGeom prst="rect">
            <a:avLst/>
          </a:prstGeom>
        </p:spPr>
      </p:pic>
      <p:pic>
        <p:nvPicPr>
          <p:cNvPr id="27" name="Picture 26">
            <a:extLst>
              <a:ext uri="{FF2B5EF4-FFF2-40B4-BE49-F238E27FC236}">
                <a16:creationId xmlns:a16="http://schemas.microsoft.com/office/drawing/2014/main" id="{868309A1-398B-420A-BCDD-ABACABFD191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85733" y="2592342"/>
            <a:ext cx="1436914" cy="714573"/>
          </a:xfrm>
          <a:prstGeom prst="rect">
            <a:avLst/>
          </a:prstGeom>
          <a:effectLst/>
        </p:spPr>
      </p:pic>
      <p:sp>
        <p:nvSpPr>
          <p:cNvPr id="12" name="Rectangle 11">
            <a:extLst>
              <a:ext uri="{FF2B5EF4-FFF2-40B4-BE49-F238E27FC236}">
                <a16:creationId xmlns:a16="http://schemas.microsoft.com/office/drawing/2014/main" id="{C662FA7D-5E2B-793D-509F-FC4CE2F5485F}"/>
              </a:ext>
            </a:extLst>
          </p:cNvPr>
          <p:cNvSpPr/>
          <p:nvPr/>
        </p:nvSpPr>
        <p:spPr>
          <a:xfrm>
            <a:off x="5486401" y="1601646"/>
            <a:ext cx="2644516" cy="379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14" i="1" dirty="0">
                <a:solidFill>
                  <a:schemeClr val="bg1">
                    <a:lumMod val="65000"/>
                  </a:schemeClr>
                </a:solidFill>
                <a:latin typeface="Palatino Linotype" panose="02040502050505030304" pitchFamily="18" charset="0"/>
              </a:rPr>
              <a:t>Sample Construction</a:t>
            </a:r>
          </a:p>
        </p:txBody>
      </p:sp>
    </p:spTree>
    <p:extLst>
      <p:ext uri="{BB962C8B-B14F-4D97-AF65-F5344CB8AC3E}">
        <p14:creationId xmlns:p14="http://schemas.microsoft.com/office/powerpoint/2010/main" val="2188055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259</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Avenir Next LT Pro</vt:lpstr>
      <vt:lpstr>Calibri</vt:lpstr>
      <vt:lpstr>Edwardian Script ITC</vt:lpstr>
      <vt:lpstr>Palatino Linotype</vt:lpstr>
      <vt:lpstr>Tekton Pro Ext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72</cp:revision>
  <dcterms:created xsi:type="dcterms:W3CDTF">2006-08-16T00:00:00Z</dcterms:created>
  <dcterms:modified xsi:type="dcterms:W3CDTF">2024-02-22T20:16:32Z</dcterms:modified>
</cp:coreProperties>
</file>