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hyperlink" Target="mailto:sweetlock63@gmail.com"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8229600" cy="6153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05400"/>
            <a:ext cx="8229600" cy="104762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b-NO" sz="2800" dirty="0">
                <a:solidFill>
                  <a:schemeClr val="bg2">
                    <a:lumMod val="50000"/>
                  </a:schemeClr>
                </a:solidFill>
                <a:latin typeface="Avenir Next LT Pro" panose="020B0504020202020204" pitchFamily="34" charset="0"/>
              </a:rPr>
              <a:t>5786 Scott White Road</a:t>
            </a:r>
          </a:p>
          <a:p>
            <a:pPr algn="ctr"/>
            <a:r>
              <a:rPr lang="en-US" sz="2000" dirty="0">
                <a:solidFill>
                  <a:schemeClr val="bg2">
                    <a:lumMod val="50000"/>
                  </a:schemeClr>
                </a:solidFill>
                <a:latin typeface="Avenir Next LT Pro" panose="020B0504020202020204" pitchFamily="34" charset="0"/>
              </a:rPr>
              <a:t>Hollywood, SC 29449 | $350,000 For All Four or $87,500 Each</a:t>
            </a: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0" y="6153026"/>
            <a:ext cx="8229600" cy="3433337"/>
          </a:xfrm>
        </p:spPr>
        <p:txBody>
          <a:bodyPr anchor="ctr">
            <a:noAutofit/>
          </a:bodyPr>
          <a:lstStyle/>
          <a:p>
            <a:r>
              <a:rPr lang="en-US" sz="1400" dirty="0">
                <a:solidFill>
                  <a:schemeClr val="bg2">
                    <a:lumMod val="25000"/>
                  </a:schemeClr>
                </a:solidFill>
                <a:latin typeface="Avenir Next LT Pro" panose="020B0504020202020204" pitchFamily="34" charset="0"/>
                <a:cs typeface="Times New Roman" panose="02020603050405020304" pitchFamily="18" charset="0"/>
              </a:rPr>
              <a:t>This is an exceptional opportunity to acquire four vacant lots in Hollywood! With two lots spanning approximately 0.23 acres each and two lots measuring approximately 0.25 acres each, this offering provides lots of opportunities for buyers or potential investors. Situated in Hollywood, SC, this property offers a peaceful and serene setting away from the hustle and bustle of city life while maintaining close proximity to essential amenities and attractions. With its prime location, residents will enjoy a harmonious blend of natural surroundings and modern conveniences. Don't miss out on this outstanding opportunity to own these four residential lots in Hollywood, SC. Whether you're looking to build your dream home or embark on a potential development project, these well-sized lots, coupled with their convenient location, make them an enticing prospect.</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This property is located only 18 miles from downtown Charleston, 20 miles from CHS (Charleston International Airport), and 26 miles from Folly Beach.</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Sale includes four lots/TMS #s: 191-00-00-130, 191-00-00-320, 191-00-00-620, 191-00-00-621 (5778, 5782, 5784, and 5786 Scott White Road)</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*Buyers/buyer's agent are responsible for determining land uses, zoning guidelines, </a:t>
            </a:r>
            <a:r>
              <a:rPr lang="en-US" sz="1400" dirty="0" err="1">
                <a:solidFill>
                  <a:schemeClr val="bg2">
                    <a:lumMod val="25000"/>
                  </a:schemeClr>
                </a:solidFill>
                <a:latin typeface="Avenir Next LT Pro" panose="020B0504020202020204" pitchFamily="34" charset="0"/>
                <a:cs typeface="Times New Roman" panose="02020603050405020304" pitchFamily="18" charset="0"/>
              </a:rPr>
              <a:t>etc</a:t>
            </a:r>
            <a:r>
              <a:rPr lang="en-US" sz="1400" dirty="0">
                <a:solidFill>
                  <a:schemeClr val="bg2">
                    <a:lumMod val="25000"/>
                  </a:schemeClr>
                </a:solidFill>
                <a:latin typeface="Avenir Next LT Pro" panose="020B0504020202020204" pitchFamily="34" charset="0"/>
                <a:cs typeface="Times New Roman" panose="02020603050405020304" pitchFamily="18" charset="0"/>
              </a:rPr>
              <a:t> with all governing bodies.</a:t>
            </a:r>
          </a:p>
        </p:txBody>
      </p:sp>
      <p:sp>
        <p:nvSpPr>
          <p:cNvPr id="5" name="Rectangle 4"/>
          <p:cNvSpPr/>
          <p:nvPr/>
        </p:nvSpPr>
        <p:spPr>
          <a:xfrm>
            <a:off x="0" y="0"/>
            <a:ext cx="8229600" cy="461665"/>
          </a:xfrm>
          <a:prstGeom prst="rect">
            <a:avLst/>
          </a:prstGeom>
          <a:solidFill>
            <a:srgbClr val="F2F2F2">
              <a:alpha val="50196"/>
            </a:srgbClr>
          </a:solidFill>
        </p:spPr>
        <p:txBody>
          <a:bodyPr wrap="square">
            <a:spAutoFit/>
          </a:bodyPr>
          <a:lstStyle/>
          <a:p>
            <a:pPr algn="r"/>
            <a:r>
              <a:rPr lang="en-US" sz="2400" b="1" dirty="0">
                <a:ln w="3175">
                  <a:noFill/>
                </a:ln>
                <a:latin typeface="Tekton Pro Ext" panose="020F0605020208020904" pitchFamily="34" charset="0"/>
                <a:cs typeface="Times New Roman" panose="02020603050405020304" pitchFamily="18" charset="0"/>
              </a:rPr>
              <a:t>4 Shovel Ready Lots</a:t>
            </a:r>
            <a:endParaRPr lang="en-US" sz="1600" b="1" dirty="0">
              <a:ln w="3175">
                <a:noFill/>
              </a:ln>
              <a:latin typeface="Tekton Pro Ext" panose="020F06050202080209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062782" y="9699171"/>
            <a:ext cx="6106886"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Rodney Lockwood | </a:t>
            </a:r>
            <a:r>
              <a:rPr lang="en-US" sz="1200" b="1" i="0" dirty="0">
                <a:solidFill>
                  <a:schemeClr val="tx1"/>
                </a:solidFill>
                <a:effectLst/>
                <a:latin typeface="Avenir Next LT Pro" panose="020B0504020202020204" pitchFamily="34" charset="0"/>
                <a:hlinkClick r:id="rId4">
                  <a:extLst>
                    <a:ext uri="{A12FA001-AC4F-418D-AE19-62706E023703}">
                      <ahyp:hlinkClr xmlns:ahyp="http://schemas.microsoft.com/office/drawing/2018/hyperlinkcolor" val="tx"/>
                    </a:ext>
                  </a:extLst>
                </a:hlinkClick>
              </a:rPr>
              <a:t>sweetlock63@gmail.com</a:t>
            </a:r>
            <a:r>
              <a:rPr lang="en-US" sz="1200" b="1" i="0" dirty="0">
                <a:solidFill>
                  <a:schemeClr val="tx1"/>
                </a:solidFill>
                <a:effectLst/>
                <a:latin typeface="Avenir Next LT Pro" panose="020B0504020202020204" pitchFamily="34" charset="0"/>
              </a:rPr>
              <a:t> | (843) 860-7325</a:t>
            </a:r>
            <a:endParaRPr lang="en-US" sz="1200" b="1" dirty="0">
              <a:solidFill>
                <a:schemeClr val="tx1"/>
              </a:solidFill>
              <a:latin typeface="Avenir Next LT Pro" panose="020B0504020202020204" pitchFamily="34" charset="0"/>
            </a:endParaRPr>
          </a:p>
        </p:txBody>
      </p:sp>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p:blipFill>
        <p:spPr>
          <a:xfrm>
            <a:off x="5486400" y="472036"/>
            <a:ext cx="2644516" cy="116328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5733" y="2592342"/>
            <a:ext cx="1436914" cy="714573"/>
          </a:xfrm>
          <a:prstGeom prst="rect">
            <a:avLst/>
          </a:prstGeom>
          <a:effectLst/>
        </p:spPr>
      </p:pic>
      <p:sp>
        <p:nvSpPr>
          <p:cNvPr id="12" name="Rectangle 11">
            <a:extLst>
              <a:ext uri="{FF2B5EF4-FFF2-40B4-BE49-F238E27FC236}">
                <a16:creationId xmlns:a16="http://schemas.microsoft.com/office/drawing/2014/main" id="{C662FA7D-5E2B-793D-509F-FC4CE2F5485F}"/>
              </a:ext>
            </a:extLst>
          </p:cNvPr>
          <p:cNvSpPr/>
          <p:nvPr/>
        </p:nvSpPr>
        <p:spPr>
          <a:xfrm>
            <a:off x="5486401" y="1601646"/>
            <a:ext cx="2644516" cy="37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14" i="1" dirty="0">
                <a:solidFill>
                  <a:schemeClr val="bg1">
                    <a:lumMod val="65000"/>
                  </a:schemeClr>
                </a:solidFill>
                <a:latin typeface="Palatino Linotype" panose="02040502050505030304" pitchFamily="18" charset="0"/>
              </a:rPr>
              <a:t>Sample Construction</a:t>
            </a:r>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259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Next LT Pro</vt:lpstr>
      <vt:lpstr>Calibri</vt:lpstr>
      <vt:lpstr>Edwardian Script ITC</vt:lpstr>
      <vt:lpstr>Palatino Linotype</vt:lpstr>
      <vt:lpstr>Tekton Pro Ext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2023-12-18T18:02:59Z</dcterms:modified>
</cp:coreProperties>
</file>