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97F"/>
    <a:srgbClr val="B6B5B1"/>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72" y="-181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1/5/2017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http://www.seaydevelopment.com/" TargetMode="External"/><Relationship Id="rId5" Type="http://schemas.openxmlformats.org/officeDocument/2006/relationships/image" Target="../media/image4.png"/><Relationship Id="rId10" Type="http://schemas.openxmlformats.org/officeDocument/2006/relationships/hyperlink" Target="mailto:david@seaydevelopment.com" TargetMode="External"/><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21336"/>
            <a:ext cx="7772400" cy="630936"/>
          </a:xfrm>
          <a:prstGeom prst="rect">
            <a:avLst/>
          </a:prstGeom>
          <a:solidFill>
            <a:srgbClr val="000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001000" y="7543800"/>
            <a:ext cx="2987040" cy="6035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9560" y="5715000"/>
            <a:ext cx="2987040" cy="60350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0" y="1895385"/>
            <a:ext cx="3934670" cy="2362200"/>
          </a:xfrm>
          <a:prstGeom prst="rect">
            <a:avLst/>
          </a:prstGeom>
        </p:spPr>
      </p:pic>
      <p:sp>
        <p:nvSpPr>
          <p:cNvPr id="13" name="Rectangle 12"/>
          <p:cNvSpPr/>
          <p:nvPr/>
        </p:nvSpPr>
        <p:spPr>
          <a:xfrm>
            <a:off x="0" y="8092672"/>
            <a:ext cx="7772400" cy="60728"/>
          </a:xfrm>
          <a:prstGeom prst="rect">
            <a:avLst/>
          </a:prstGeom>
          <a:solidFill>
            <a:srgbClr val="000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0"/>
            <a:ext cx="7772400" cy="603504"/>
          </a:xfrm>
        </p:spPr>
        <p:txBody>
          <a:bodyPr anchor="ctr">
            <a:noAutofit/>
          </a:bodyPr>
          <a:lstStyle/>
          <a:p>
            <a:r>
              <a:rPr lang="en-US" sz="2200" b="1" dirty="0">
                <a:solidFill>
                  <a:schemeClr val="bg1"/>
                </a:solidFill>
                <a:effectLst>
                  <a:outerShdw blurRad="38100" dist="38100" dir="2700000" algn="tl">
                    <a:srgbClr val="000000">
                      <a:alpha val="43137"/>
                    </a:srgbClr>
                  </a:outerShdw>
                </a:effectLst>
                <a:latin typeface="Waukegan LDO Extended" panose="020C0603020202020204" pitchFamily="34" charset="0"/>
              </a:rPr>
              <a:t>Charleston Distribution Facility - Trident Industrial Park</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10" y="686024"/>
            <a:ext cx="4797599" cy="2606695"/>
          </a:xfrm>
          <a:prstGeom prst="rect">
            <a:avLst/>
          </a:prstGeom>
        </p:spPr>
      </p:pic>
      <p:sp>
        <p:nvSpPr>
          <p:cNvPr id="3" name="Subtitle 2"/>
          <p:cNvSpPr>
            <a:spLocks noGrp="1"/>
          </p:cNvSpPr>
          <p:nvPr>
            <p:ph type="subTitle" idx="1"/>
          </p:nvPr>
        </p:nvSpPr>
        <p:spPr>
          <a:xfrm>
            <a:off x="96310" y="3523967"/>
            <a:ext cx="4797599" cy="4387125"/>
          </a:xfrm>
          <a:noFill/>
        </p:spPr>
        <p:txBody>
          <a:bodyPr anchor="ctr">
            <a:normAutofit lnSpcReduction="10000"/>
          </a:bodyPr>
          <a:lstStyle/>
          <a:p>
            <a:r>
              <a:rPr lang="en-US" sz="3200" b="1" dirty="0">
                <a:solidFill>
                  <a:srgbClr val="00097F"/>
                </a:solidFill>
                <a:latin typeface="Waukegan LDO Extended" panose="020C0603020202020204" pitchFamily="34" charset="0"/>
              </a:rPr>
              <a:t>5802 N. Rhett Avenue</a:t>
            </a:r>
          </a:p>
          <a:p>
            <a:r>
              <a:rPr lang="en-US" sz="3200" b="1" dirty="0">
                <a:solidFill>
                  <a:srgbClr val="00097F"/>
                </a:solidFill>
                <a:latin typeface="Waukegan LDO Extended" panose="020C0603020202020204" pitchFamily="34" charset="0"/>
              </a:rPr>
              <a:t>Hanahan, SC 29410</a:t>
            </a:r>
          </a:p>
          <a:p>
            <a:endParaRPr lang="en-US" sz="2000" dirty="0">
              <a:solidFill>
                <a:schemeClr val="tx1"/>
              </a:solidFill>
              <a:latin typeface="Eras Light ITC" panose="020B0402030504020804" pitchFamily="34" charset="0"/>
            </a:endParaRPr>
          </a:p>
          <a:p>
            <a:r>
              <a:rPr lang="en-US" sz="2400">
                <a:solidFill>
                  <a:schemeClr val="bg1"/>
                </a:solidFill>
                <a:highlight>
                  <a:srgbClr val="00097F"/>
                </a:highlight>
                <a:latin typeface="Waukegan LDO Extended" panose="020C0603020202020204" pitchFamily="34" charset="0"/>
              </a:rPr>
              <a:t>INDUSTRIAL </a:t>
            </a:r>
            <a:r>
              <a:rPr lang="en-US" sz="2400" dirty="0">
                <a:solidFill>
                  <a:schemeClr val="bg1"/>
                </a:solidFill>
                <a:highlight>
                  <a:srgbClr val="00097F"/>
                </a:highlight>
                <a:latin typeface="Waukegan LDO Extended" panose="020C0603020202020204" pitchFamily="34" charset="0"/>
              </a:rPr>
              <a:t>FOR LEASE</a:t>
            </a:r>
          </a:p>
          <a:p>
            <a:endParaRPr lang="en-US" sz="1600" dirty="0">
              <a:solidFill>
                <a:schemeClr val="tx1"/>
              </a:solidFill>
              <a:latin typeface="Eras Light ITC" panose="020B0402030504020804" pitchFamily="34" charset="0"/>
            </a:endParaRPr>
          </a:p>
          <a:p>
            <a:r>
              <a:rPr lang="en-US" sz="1600" dirty="0">
                <a:solidFill>
                  <a:schemeClr val="tx1"/>
                </a:solidFill>
                <a:latin typeface="Waukegan LDO" panose="020C0603020202020204" pitchFamily="34" charset="0"/>
              </a:rPr>
              <a:t>Potential Rail with CSX and much more exist at this approximately 90,000 square foot facility consisting of a 67,504 square foot main warehouse (half of which is conditioned), 8,486 refrigerated room within main warehouse, 8,268 square foot office and 5,200 square feet of space in two stand alone maintenance buildings. Located just off the N. Rhett, I-526 exit, this location is flat, secure and easy to access in Hanahan. Multiple access points to I-26, this facility offers many flexible uses from distribution to corporate headquarters.</a:t>
            </a:r>
            <a:endParaRPr lang="en-US" sz="1600" i="1" dirty="0">
              <a:solidFill>
                <a:schemeClr val="tx1"/>
              </a:solidFill>
              <a:latin typeface="Waukegan LDO" panose="020C0603020202020204" pitchFamily="34" charset="0"/>
            </a:endParaRPr>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686024"/>
            <a:ext cx="2569464" cy="2606696"/>
          </a:xfrm>
          <a:prstGeom prst="rect">
            <a:avLst/>
          </a:prstGeom>
          <a:ln>
            <a:solidFill>
              <a:schemeClr val="bg1"/>
            </a:solidFill>
          </a:ln>
          <a:effectLst/>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6048772"/>
            <a:ext cx="2569464" cy="1862320"/>
          </a:xfrm>
          <a:prstGeom prst="rect">
            <a:avLst/>
          </a:prstGeom>
          <a:ln>
            <a:solidFill>
              <a:schemeClr val="bg1"/>
            </a:solidFill>
          </a:ln>
          <a:effectLst/>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5400" y="3845455"/>
            <a:ext cx="2569464" cy="1655018"/>
          </a:xfrm>
          <a:prstGeom prst="rect">
            <a:avLst/>
          </a:prstGeom>
          <a:ln>
            <a:solidFill>
              <a:schemeClr val="bg1"/>
            </a:solidFill>
          </a:ln>
          <a:effectLst/>
        </p:spPr>
      </p:pic>
      <p:graphicFrame>
        <p:nvGraphicFramePr>
          <p:cNvPr id="5" name="Table 4"/>
          <p:cNvGraphicFramePr>
            <a:graphicFrameLocks noGrp="1"/>
          </p:cNvGraphicFramePr>
          <p:nvPr>
            <p:extLst>
              <p:ext uri="{D42A27DB-BD31-4B8C-83A1-F6EECF244321}">
                <p14:modId xmlns:p14="http://schemas.microsoft.com/office/powerpoint/2010/main" val="4175450888"/>
              </p:ext>
            </p:extLst>
          </p:nvPr>
        </p:nvGraphicFramePr>
        <p:xfrm>
          <a:off x="96310" y="8247303"/>
          <a:ext cx="4018490" cy="1788930"/>
        </p:xfrm>
        <a:graphic>
          <a:graphicData uri="http://schemas.openxmlformats.org/drawingml/2006/table">
            <a:tbl>
              <a:tblPr firstRow="1" bandRow="1">
                <a:tableStyleId>{5C22544A-7EE6-4342-B048-85BDC9FD1C3A}</a:tableStyleId>
              </a:tblPr>
              <a:tblGrid>
                <a:gridCol w="1275261">
                  <a:extLst>
                    <a:ext uri="{9D8B030D-6E8A-4147-A177-3AD203B41FA5}">
                      <a16:colId xmlns:a16="http://schemas.microsoft.com/office/drawing/2014/main" val="1116633679"/>
                    </a:ext>
                  </a:extLst>
                </a:gridCol>
                <a:gridCol w="2743229">
                  <a:extLst>
                    <a:ext uri="{9D8B030D-6E8A-4147-A177-3AD203B41FA5}">
                      <a16:colId xmlns:a16="http://schemas.microsoft.com/office/drawing/2014/main" val="1560322096"/>
                    </a:ext>
                  </a:extLst>
                </a:gridCol>
              </a:tblGrid>
              <a:tr h="198770">
                <a:tc>
                  <a:txBody>
                    <a:bodyPr/>
                    <a:lstStyle/>
                    <a:p>
                      <a:r>
                        <a:rPr lang="en-US" sz="1000" b="0" dirty="0" err="1">
                          <a:solidFill>
                            <a:srgbClr val="00097F"/>
                          </a:solidFill>
                          <a:latin typeface="Waukegan LDO" panose="020C0603020202020204" pitchFamily="34" charset="0"/>
                        </a:rPr>
                        <a:t>Catylist</a:t>
                      </a:r>
                      <a:r>
                        <a:rPr lang="en-US" sz="1000" b="0" dirty="0">
                          <a:solidFill>
                            <a:srgbClr val="00097F"/>
                          </a:solidFill>
                          <a:latin typeface="Waukegan LDO" panose="020C0603020202020204" pitchFamily="34" charset="0"/>
                        </a:rPr>
                        <a:t> ID: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00" b="0" dirty="0">
                          <a:solidFill>
                            <a:srgbClr val="00097F"/>
                          </a:solidFill>
                          <a:latin typeface="Waukegan LDO" panose="020C0603020202020204" pitchFamily="34" charset="0"/>
                        </a:rPr>
                        <a:t>#30021299</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8078370"/>
                  </a:ext>
                </a:extLst>
              </a:tr>
              <a:tr h="198770">
                <a:tc>
                  <a:txBody>
                    <a:bodyPr/>
                    <a:lstStyle/>
                    <a:p>
                      <a:r>
                        <a:rPr lang="en-US" sz="1000" b="0" dirty="0">
                          <a:solidFill>
                            <a:srgbClr val="00097F"/>
                          </a:solidFill>
                          <a:latin typeface="Waukegan LDO" panose="020C0603020202020204" pitchFamily="34" charset="0"/>
                        </a:rPr>
                        <a:t>Building Size (RSF):</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000" b="0" dirty="0">
                          <a:solidFill>
                            <a:srgbClr val="00097F"/>
                          </a:solidFill>
                          <a:latin typeface="Waukegan LDO" panose="020C0603020202020204" pitchFamily="34" charset="0"/>
                        </a:rPr>
                        <a:t>89,458 SF</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0752403"/>
                  </a:ext>
                </a:extLst>
              </a:tr>
              <a:tr h="198770">
                <a:tc>
                  <a:txBody>
                    <a:bodyPr/>
                    <a:lstStyle/>
                    <a:p>
                      <a:r>
                        <a:rPr lang="en-US" sz="1000" b="0" dirty="0">
                          <a:solidFill>
                            <a:srgbClr val="00097F"/>
                          </a:solidFill>
                          <a:latin typeface="Waukegan LDO" panose="020C0603020202020204" pitchFamily="34" charset="0"/>
                        </a:rPr>
                        <a:t>Gross Land Area: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dirty="0">
                          <a:solidFill>
                            <a:srgbClr val="00097F"/>
                          </a:solidFill>
                          <a:latin typeface="Waukegan LDO" panose="020C0603020202020204" pitchFamily="34" charset="0"/>
                        </a:rPr>
                        <a:t>7.75 Acres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3587458"/>
                  </a:ext>
                </a:extLst>
              </a:tr>
              <a:tr h="198770">
                <a:tc>
                  <a:txBody>
                    <a:bodyPr/>
                    <a:lstStyle/>
                    <a:p>
                      <a:r>
                        <a:rPr lang="en-US" sz="1000" b="0" dirty="0">
                          <a:solidFill>
                            <a:srgbClr val="00097F"/>
                          </a:solidFill>
                          <a:latin typeface="Waukegan LDO" panose="020C0603020202020204" pitchFamily="34" charset="0"/>
                        </a:rPr>
                        <a:t>Lease Rate: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dirty="0">
                          <a:solidFill>
                            <a:srgbClr val="00097F"/>
                          </a:solidFill>
                          <a:latin typeface="Waukegan LDO" panose="020C0603020202020204" pitchFamily="34" charset="0"/>
                        </a:rPr>
                        <a:t>$7.25 PSF (Annual)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6060921"/>
                  </a:ext>
                </a:extLst>
              </a:tr>
              <a:tr h="198770">
                <a:tc>
                  <a:txBody>
                    <a:bodyPr/>
                    <a:lstStyle/>
                    <a:p>
                      <a:r>
                        <a:rPr lang="en-US" sz="1000" b="0" dirty="0">
                          <a:solidFill>
                            <a:srgbClr val="00097F"/>
                          </a:solidFill>
                          <a:latin typeface="Waukegan LDO" panose="020C0603020202020204" pitchFamily="34" charset="0"/>
                        </a:rPr>
                        <a:t>Lease Types: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dirty="0">
                          <a:solidFill>
                            <a:srgbClr val="00097F"/>
                          </a:solidFill>
                          <a:latin typeface="Waukegan LDO" panose="020C0603020202020204" pitchFamily="34" charset="0"/>
                        </a:rPr>
                        <a:t>NNN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8646222"/>
                  </a:ext>
                </a:extLst>
              </a:tr>
              <a:tr h="198770">
                <a:tc>
                  <a:txBody>
                    <a:bodyPr/>
                    <a:lstStyle/>
                    <a:p>
                      <a:r>
                        <a:rPr lang="en-US" sz="1000" b="0" dirty="0">
                          <a:solidFill>
                            <a:srgbClr val="00097F"/>
                          </a:solidFill>
                          <a:latin typeface="Waukegan LDO" panose="020C0603020202020204" pitchFamily="34" charset="0"/>
                        </a:rPr>
                        <a:t>Docks/Doors: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dirty="0">
                          <a:solidFill>
                            <a:srgbClr val="00097F"/>
                          </a:solidFill>
                          <a:latin typeface="Waukegan LDO" panose="020C0603020202020204" pitchFamily="34" charset="0"/>
                        </a:rPr>
                        <a:t>5 Docks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2041145"/>
                  </a:ext>
                </a:extLst>
              </a:tr>
              <a:tr h="198770">
                <a:tc>
                  <a:txBody>
                    <a:bodyPr/>
                    <a:lstStyle/>
                    <a:p>
                      <a:r>
                        <a:rPr lang="en-US" sz="1000" b="0" dirty="0">
                          <a:solidFill>
                            <a:srgbClr val="00097F"/>
                          </a:solidFill>
                          <a:latin typeface="Waukegan LDO" panose="020C0603020202020204" pitchFamily="34" charset="0"/>
                        </a:rPr>
                        <a:t>Drive In Bays: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dirty="0">
                          <a:solidFill>
                            <a:srgbClr val="00097F"/>
                          </a:solidFill>
                          <a:latin typeface="Waukegan LDO" panose="020C0603020202020204" pitchFamily="34" charset="0"/>
                        </a:rPr>
                        <a:t>2 Bays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5683086"/>
                  </a:ext>
                </a:extLst>
              </a:tr>
              <a:tr h="198770">
                <a:tc>
                  <a:txBody>
                    <a:bodyPr/>
                    <a:lstStyle/>
                    <a:p>
                      <a:r>
                        <a:rPr lang="en-US" sz="1000" b="0" dirty="0">
                          <a:solidFill>
                            <a:srgbClr val="00097F"/>
                          </a:solidFill>
                          <a:latin typeface="Waukegan LDO" panose="020C0603020202020204" pitchFamily="34" charset="0"/>
                        </a:rPr>
                        <a:t>County: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dirty="0">
                          <a:solidFill>
                            <a:srgbClr val="00097F"/>
                          </a:solidFill>
                          <a:latin typeface="Waukegan LDO" panose="020C0603020202020204" pitchFamily="34" charset="0"/>
                        </a:rPr>
                        <a:t>Berkeley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0385024"/>
                  </a:ext>
                </a:extLst>
              </a:tr>
              <a:tr h="198770">
                <a:tc>
                  <a:txBody>
                    <a:bodyPr/>
                    <a:lstStyle/>
                    <a:p>
                      <a:r>
                        <a:rPr lang="en-US" sz="1000" b="0" dirty="0">
                          <a:solidFill>
                            <a:srgbClr val="00097F"/>
                          </a:solidFill>
                          <a:latin typeface="Waukegan LDO" panose="020C0603020202020204" pitchFamily="34" charset="0"/>
                        </a:rPr>
                        <a:t>Tax ID/APN: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dirty="0">
                          <a:solidFill>
                            <a:srgbClr val="00097F"/>
                          </a:solidFill>
                          <a:latin typeface="Waukegan LDO" panose="020C0603020202020204" pitchFamily="34" charset="0"/>
                        </a:rPr>
                        <a:t>266-09-00-001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0933123"/>
                  </a:ext>
                </a:extLst>
              </a:tr>
            </a:tbl>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3999" y="8247302"/>
            <a:ext cx="2340373" cy="1176362"/>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09390" y="8247303"/>
            <a:ext cx="1101750" cy="1176361"/>
          </a:xfrm>
          <a:prstGeom prst="rect">
            <a:avLst/>
          </a:prstGeom>
        </p:spPr>
      </p:pic>
      <p:sp>
        <p:nvSpPr>
          <p:cNvPr id="16" name="Subtitle 2"/>
          <p:cNvSpPr txBox="1">
            <a:spLocks/>
          </p:cNvSpPr>
          <p:nvPr/>
        </p:nvSpPr>
        <p:spPr>
          <a:xfrm>
            <a:off x="4114800" y="9372600"/>
            <a:ext cx="3657600" cy="668372"/>
          </a:xfrm>
          <a:prstGeom prst="rect">
            <a:avLst/>
          </a:prstGeom>
          <a:noFill/>
        </p:spPr>
        <p:txBody>
          <a:bodyPr vert="horz" lIns="101882" tIns="50941" rIns="101882" bIns="50941" numCol="2" rtlCol="0" anchor="b">
            <a:normAutofit fontScale="85000" lnSpcReduction="20000"/>
          </a:bodyPr>
          <a:lstStyle>
            <a:lvl1pPr marL="0" indent="0" algn="ctr" defTabSz="101882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algn="l"/>
            <a:r>
              <a:rPr lang="en-US" sz="1050" b="1" dirty="0">
                <a:solidFill>
                  <a:schemeClr val="tx1"/>
                </a:solidFill>
                <a:latin typeface="Waukegan LDO" panose="020C0603020202020204" pitchFamily="34" charset="0"/>
              </a:rPr>
              <a:t>David H Seay</a:t>
            </a:r>
          </a:p>
          <a:p>
            <a:pPr algn="l"/>
            <a:r>
              <a:rPr lang="en-US" sz="1050" dirty="0">
                <a:solidFill>
                  <a:schemeClr val="tx1"/>
                </a:solidFill>
                <a:latin typeface="Waukegan LDO" panose="020C0603020202020204" pitchFamily="34" charset="0"/>
              </a:rPr>
              <a:t>CCIM, BIC, CCIM, REALTOR</a:t>
            </a:r>
          </a:p>
          <a:p>
            <a:pPr algn="l"/>
            <a:r>
              <a:rPr lang="en-US" sz="1050" dirty="0">
                <a:solidFill>
                  <a:schemeClr val="tx1"/>
                </a:solidFill>
                <a:latin typeface="Waukegan LDO" panose="020C0603020202020204" pitchFamily="34" charset="0"/>
              </a:rPr>
              <a:t>(843) 364-6720</a:t>
            </a:r>
          </a:p>
          <a:p>
            <a:pPr algn="l"/>
            <a:r>
              <a:rPr lang="en-US" sz="1050" dirty="0">
                <a:solidFill>
                  <a:schemeClr val="tx1"/>
                </a:solidFill>
                <a:latin typeface="Waukegan LDO" panose="020C0603020202020204" pitchFamily="34" charset="0"/>
                <a:hlinkClick r:id="rId10"/>
              </a:rPr>
              <a:t>david@seaydevelopment.com</a:t>
            </a:r>
            <a:r>
              <a:rPr lang="en-US" sz="1050" dirty="0">
                <a:solidFill>
                  <a:schemeClr val="tx1"/>
                </a:solidFill>
                <a:latin typeface="Waukegan LDO" panose="020C0603020202020204" pitchFamily="34" charset="0"/>
              </a:rPr>
              <a:t> </a:t>
            </a:r>
          </a:p>
          <a:p>
            <a:pPr algn="r"/>
            <a:r>
              <a:rPr lang="en-US" sz="1050" dirty="0">
                <a:solidFill>
                  <a:schemeClr val="tx1"/>
                </a:solidFill>
                <a:latin typeface="Waukegan LDO" panose="020C0603020202020204" pitchFamily="34" charset="0"/>
              </a:rPr>
              <a:t>Seay Development, LLC</a:t>
            </a:r>
          </a:p>
          <a:p>
            <a:pPr algn="r"/>
            <a:r>
              <a:rPr lang="en-US" sz="1050" dirty="0">
                <a:solidFill>
                  <a:schemeClr val="tx1"/>
                </a:solidFill>
                <a:latin typeface="Waukegan LDO" panose="020C0603020202020204" pitchFamily="34" charset="0"/>
              </a:rPr>
              <a:t>3404-202A </a:t>
            </a:r>
            <a:r>
              <a:rPr lang="en-US" sz="1050" dirty="0" err="1">
                <a:solidFill>
                  <a:schemeClr val="tx1"/>
                </a:solidFill>
                <a:latin typeface="Waukegan LDO" panose="020C0603020202020204" pitchFamily="34" charset="0"/>
              </a:rPr>
              <a:t>Salterbeck</a:t>
            </a:r>
            <a:r>
              <a:rPr lang="en-US" sz="1050" dirty="0">
                <a:solidFill>
                  <a:schemeClr val="tx1"/>
                </a:solidFill>
                <a:latin typeface="Waukegan LDO" panose="020C0603020202020204" pitchFamily="34" charset="0"/>
              </a:rPr>
              <a:t> Street</a:t>
            </a:r>
          </a:p>
          <a:p>
            <a:pPr algn="r"/>
            <a:r>
              <a:rPr lang="en-US" sz="1050" dirty="0">
                <a:solidFill>
                  <a:schemeClr val="tx1"/>
                </a:solidFill>
                <a:latin typeface="Waukegan LDO" panose="020C0603020202020204" pitchFamily="34" charset="0"/>
              </a:rPr>
              <a:t>Mt. Pleasant, SC 29466</a:t>
            </a:r>
            <a:br>
              <a:rPr lang="en-US" sz="1050" dirty="0">
                <a:solidFill>
                  <a:schemeClr val="tx1"/>
                </a:solidFill>
                <a:latin typeface="Waukegan LDO" panose="020C0603020202020204" pitchFamily="34" charset="0"/>
              </a:rPr>
            </a:br>
            <a:r>
              <a:rPr lang="en-US" sz="1050" dirty="0">
                <a:solidFill>
                  <a:schemeClr val="tx1"/>
                </a:solidFill>
                <a:latin typeface="Waukegan LDO" panose="020C0603020202020204" pitchFamily="34" charset="0"/>
                <a:hlinkClick r:id="rId11"/>
              </a:rPr>
              <a:t>www.seaydevelopment.com</a:t>
            </a:r>
            <a:endParaRPr lang="en-US" sz="1050" dirty="0">
              <a:solidFill>
                <a:schemeClr val="tx1"/>
              </a:solidFill>
              <a:latin typeface="Waukegan LDO" panose="020C0603020202020204" pitchFamily="34" charset="0"/>
            </a:endParaRPr>
          </a:p>
        </p:txBody>
      </p:sp>
    </p:spTree>
    <p:extLst>
      <p:ext uri="{BB962C8B-B14F-4D97-AF65-F5344CB8AC3E}">
        <p14:creationId xmlns:p14="http://schemas.microsoft.com/office/powerpoint/2010/main" val="3070418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191</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Eras Light ITC</vt:lpstr>
      <vt:lpstr>Waukegan LDO</vt:lpstr>
      <vt:lpstr>Waukegan LDO Extended</vt:lpstr>
      <vt:lpstr>Office Theme</vt:lpstr>
      <vt:lpstr>Charleston Distribution Facility - Trident Industrial Park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Turnkey Investment Property 100% Occupied</dc:title>
  <dc:creator>CVH360</dc:creator>
  <cp:lastModifiedBy>A. Thomas Price</cp:lastModifiedBy>
  <cp:revision>26</cp:revision>
  <dcterms:created xsi:type="dcterms:W3CDTF">2006-08-16T00:00:00Z</dcterms:created>
  <dcterms:modified xsi:type="dcterms:W3CDTF">2017-01-05T15:43:48Z</dcterms:modified>
</cp:coreProperties>
</file>