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1752" y="9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10/5/2020</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5" name="Rectangle 4"/>
          <p:cNvSpPr/>
          <p:nvPr/>
        </p:nvSpPr>
        <p:spPr>
          <a:xfrm>
            <a:off x="124691" y="0"/>
            <a:ext cx="7065818" cy="158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91680" y="69273"/>
            <a:ext cx="5129898" cy="3419932"/>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0" y="8117615"/>
            <a:ext cx="7315200" cy="1026385"/>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sp>
        <p:nvSpPr>
          <p:cNvPr id="3" name="Subtitle 2"/>
          <p:cNvSpPr>
            <a:spLocks noGrp="1"/>
          </p:cNvSpPr>
          <p:nvPr>
            <p:ph type="subTitle" idx="1"/>
          </p:nvPr>
        </p:nvSpPr>
        <p:spPr>
          <a:xfrm>
            <a:off x="-1" y="4543951"/>
            <a:ext cx="5358901" cy="3463167"/>
          </a:xfrm>
        </p:spPr>
        <p:txBody>
          <a:bodyPr anchor="ctr">
            <a:noAutofit/>
          </a:bodyPr>
          <a:lstStyle/>
          <a:p>
            <a:r>
              <a:rPr lang="en-US" sz="120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Don't miss this rare opportunity to own this beautifully appointed studio in the award winning resort community of Wild Dunes. The Village is the true heart of the Resort and just steps from the beach, pools, spa, fitness center and convenient dining locations. With a fully appointed kitchen, king size bed, and luxury bathroom amenities, this third floor unit has exceptional views of the Village Plaza from a large and private balcony. As part of the Village at Wild Dunes, this turn key rental offers valet parking, concierge services, and housekeeping. Resort amenities include access to countless pools, a fitness center, two 18 hole golf courses, tennis center, biking and walking paths, and endless unspoiled beaches. The highly anticipated opening of the new Sweetgrass Inn in 2021 will provide a new luxury spa and fitness center along with an additional pool and fine dining locations.</a:t>
            </a:r>
          </a:p>
          <a:p>
            <a:endParaRPr lang="en-US" sz="1200" b="1" dirty="0">
              <a:solidFill>
                <a:srgbClr val="10253F"/>
              </a:solidFill>
              <a:latin typeface="Century Gothic" panose="020B0502020202020204" pitchFamily="34" charset="0"/>
              <a:ea typeface="Verdana" panose="020B0604030504040204" pitchFamily="34" charset="0"/>
              <a:cs typeface="Verdana" panose="020B0604030504040204" pitchFamily="34" charset="0"/>
            </a:endParaRPr>
          </a:p>
          <a:p>
            <a:r>
              <a:rPr lang="en-US" sz="120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Come take a look at this unique opportunity to invest in and enjoy the Charleston area with its beautiful coastline and historical homes and gardens.</a:t>
            </a:r>
          </a:p>
        </p:txBody>
      </p:sp>
      <p:sp>
        <p:nvSpPr>
          <p:cNvPr id="2" name="Title 1"/>
          <p:cNvSpPr>
            <a:spLocks noGrp="1"/>
          </p:cNvSpPr>
          <p:nvPr>
            <p:ph type="ctrTitle"/>
          </p:nvPr>
        </p:nvSpPr>
        <p:spPr>
          <a:xfrm>
            <a:off x="91678" y="3529336"/>
            <a:ext cx="5129898" cy="890264"/>
          </a:xfrm>
        </p:spPr>
        <p:txBody>
          <a:bodyPr anchor="ctr">
            <a:noAutofit/>
            <a:scene3d>
              <a:camera prst="orthographicFront"/>
              <a:lightRig rig="soft" dir="t">
                <a:rot lat="0" lon="0" rev="17220000"/>
              </a:lightRig>
            </a:scene3d>
            <a:sp3d prstMaterial="softEdge"/>
          </a:bodyPr>
          <a:lstStyle/>
          <a:p>
            <a:r>
              <a:rPr lang="en-US" sz="2182" cap="none" dirty="0">
                <a:ln w="10541" cmpd="sng">
                  <a:noFill/>
                  <a:prstDash val="solid"/>
                </a:ln>
                <a:solidFill>
                  <a:srgbClr val="10253F"/>
                </a:solidFill>
                <a:effectLst/>
                <a:latin typeface="Century Gothic" panose="020B0502020202020204" pitchFamily="34" charset="0"/>
              </a:rPr>
              <a:t>5802 Palmetto Drive B-308</a:t>
            </a:r>
            <a:br>
              <a:rPr lang="en-US" sz="2182" cap="none" dirty="0">
                <a:ln w="10541" cmpd="sng">
                  <a:noFill/>
                  <a:prstDash val="solid"/>
                </a:ln>
                <a:solidFill>
                  <a:srgbClr val="10253F"/>
                </a:solidFill>
                <a:effectLst/>
                <a:latin typeface="Century Gothic" panose="020B0502020202020204" pitchFamily="34" charset="0"/>
              </a:rPr>
            </a:br>
            <a:r>
              <a:rPr lang="en-US" sz="1455" cap="none" dirty="0">
                <a:ln w="10541" cmpd="sng">
                  <a:noFill/>
                  <a:prstDash val="solid"/>
                </a:ln>
                <a:solidFill>
                  <a:srgbClr val="10253F"/>
                </a:solidFill>
                <a:effectLst/>
                <a:latin typeface="Century Gothic" panose="020B0502020202020204" pitchFamily="34" charset="0"/>
              </a:rPr>
              <a:t>Wild Dunes ~ Isle of Palms, SC 29451</a:t>
            </a:r>
            <a:br>
              <a:rPr lang="en-US" sz="1455" cap="none" dirty="0">
                <a:ln w="10541" cmpd="sng">
                  <a:noFill/>
                  <a:prstDash val="solid"/>
                </a:ln>
                <a:solidFill>
                  <a:srgbClr val="10253F"/>
                </a:solidFill>
                <a:effectLst/>
                <a:latin typeface="Century Gothic" panose="020B0502020202020204" pitchFamily="34" charset="0"/>
              </a:rPr>
            </a:br>
            <a:r>
              <a:rPr lang="en-US" sz="1455" cap="none" dirty="0">
                <a:ln w="10541" cmpd="sng">
                  <a:noFill/>
                  <a:prstDash val="solid"/>
                </a:ln>
                <a:solidFill>
                  <a:srgbClr val="10253F"/>
                </a:solidFill>
                <a:effectLst/>
                <a:latin typeface="Century Gothic" panose="020B0502020202020204" pitchFamily="34" charset="0"/>
              </a:rPr>
              <a:t>MLS# 20025538 ~ $280,000</a:t>
            </a:r>
            <a:endParaRPr lang="en-US" sz="1273" i="1" cap="none" dirty="0">
              <a:ln w="10541" cmpd="sng">
                <a:noFill/>
                <a:prstDash val="solid"/>
              </a:ln>
              <a:solidFill>
                <a:srgbClr val="10253F"/>
              </a:solidFill>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055" y="8235572"/>
            <a:ext cx="1016685" cy="790472"/>
          </a:xfrm>
          <a:prstGeom prst="rect">
            <a:avLst/>
          </a:prstGeom>
        </p:spPr>
      </p:pic>
      <p:sp>
        <p:nvSpPr>
          <p:cNvPr id="17" name="Rectangle 16"/>
          <p:cNvSpPr/>
          <p:nvPr/>
        </p:nvSpPr>
        <p:spPr>
          <a:xfrm>
            <a:off x="124692" y="8232098"/>
            <a:ext cx="7065817" cy="805733"/>
          </a:xfrm>
          <a:prstGeom prst="rect">
            <a:avLst/>
          </a:prstGeom>
        </p:spPr>
        <p:txBody>
          <a:bodyPr wrap="square">
            <a:spAutoFit/>
          </a:bodyPr>
          <a:lstStyle/>
          <a:p>
            <a:pPr algn="ctr"/>
            <a:r>
              <a:rPr lang="en-US" sz="1636" dirty="0">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636"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dirty="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000" dirty="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000" dirty="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84" y="8235953"/>
            <a:ext cx="1148667" cy="789709"/>
          </a:xfrm>
          <a:prstGeom prst="rect">
            <a:avLst/>
          </a:prstGeom>
        </p:spPr>
      </p:pic>
      <p:sp>
        <p:nvSpPr>
          <p:cNvPr id="18" name="Rectangle 17"/>
          <p:cNvSpPr/>
          <p:nvPr/>
        </p:nvSpPr>
        <p:spPr>
          <a:xfrm>
            <a:off x="124691" y="8953820"/>
            <a:ext cx="7065818" cy="190180"/>
          </a:xfrm>
          <a:prstGeom prst="rect">
            <a:avLst/>
          </a:prstGeom>
        </p:spPr>
        <p:txBody>
          <a:bodyPr wrap="square" anchor="b">
            <a:spAutoFit/>
          </a:bodyPr>
          <a:lstStyle/>
          <a:p>
            <a:pPr algn="ctr"/>
            <a:r>
              <a:rPr lang="en-US" sz="636" dirty="0">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384473" y="4294910"/>
            <a:ext cx="2540684" cy="350545"/>
          </a:xfrm>
          <a:prstGeom prst="rect">
            <a:avLst/>
          </a:prstGeom>
          <a:noFill/>
        </p:spPr>
        <p:txBody>
          <a:bodyPr wrap="square">
            <a:spAutoFit/>
          </a:bodyPr>
          <a:lstStyle/>
          <a:p>
            <a:pPr algn="r"/>
            <a:r>
              <a:rPr lang="en-US" sz="1678" i="1" dirty="0">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rcRect/>
          <a:stretch/>
        </p:blipFill>
        <p:spPr>
          <a:xfrm>
            <a:off x="5358901" y="4093369"/>
            <a:ext cx="1844241" cy="1229494"/>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5358901" y="6776769"/>
            <a:ext cx="1844241" cy="122949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901" y="1409969"/>
            <a:ext cx="1844241" cy="1229494"/>
          </a:xfrm>
          <a:prstGeom prst="rect">
            <a:avLst/>
          </a:prstGeom>
          <a:ln>
            <a:noFill/>
          </a:ln>
          <a:effectLst>
            <a:outerShdw blurRad="292100" dist="139700" dir="2700000" algn="tl" rotWithShape="0">
              <a:srgbClr val="333333">
                <a:alpha val="65000"/>
              </a:srgb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rcRect/>
          <a:stretch/>
        </p:blipFill>
        <p:spPr>
          <a:xfrm>
            <a:off x="5358901" y="2751669"/>
            <a:ext cx="1844241" cy="122949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361683" y="71826"/>
            <a:ext cx="1841458" cy="1224238"/>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193964" y="69272"/>
            <a:ext cx="5027613" cy="595804"/>
          </a:xfrm>
          <a:prstGeom prst="rect">
            <a:avLst/>
          </a:prstGeom>
          <a:noFill/>
        </p:spPr>
        <p:txBody>
          <a:bodyPr wrap="square">
            <a:spAutoFit/>
          </a:bodyPr>
          <a:lstStyle/>
          <a:p>
            <a:pPr algn="r"/>
            <a:r>
              <a:rPr lang="en-US" sz="1636" b="1" i="1" dirty="0">
                <a:solidFill>
                  <a:srgbClr val="10253F"/>
                </a:solidFill>
                <a:effectLst>
                  <a:outerShdw blurRad="50800" dist="38100" dir="2700000" algn="tl" rotWithShape="0">
                    <a:prstClr val="black">
                      <a:alpha val="40000"/>
                    </a:prstClr>
                  </a:outerShdw>
                </a:effectLst>
              </a:rPr>
              <a:t>Great Ownership Opportunity!</a:t>
            </a:r>
          </a:p>
          <a:p>
            <a:pPr algn="r"/>
            <a:r>
              <a:rPr lang="en-US" sz="1636" b="1" i="1" dirty="0">
                <a:solidFill>
                  <a:srgbClr val="10253F"/>
                </a:solidFill>
                <a:effectLst>
                  <a:outerShdw blurRad="50800" dist="38100" dir="2700000" algn="tl" rotWithShape="0">
                    <a:prstClr val="black">
                      <a:alpha val="40000"/>
                    </a:prstClr>
                  </a:outerShdw>
                </a:effectLst>
              </a:rPr>
              <a:t>Use Yourself AND Rent It Out!</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5358901" y="5435922"/>
            <a:ext cx="1844241" cy="1227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TotalTime>
  <Words>263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5802 Palmetto Drive B-308 Wild Dunes ~ Isle of Palms, SC 29451 MLS# 20025538 ~ $280,000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49</cp:revision>
  <dcterms:created xsi:type="dcterms:W3CDTF">2006-08-16T00:00:00Z</dcterms:created>
  <dcterms:modified xsi:type="dcterms:W3CDTF">2020-10-05T17:05:59Z</dcterms:modified>
</cp:coreProperties>
</file>