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5803 Lakeview Drive</a:t>
            </a: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Lakeview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Hanahan, SC 29410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MLS# 19013085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$269,000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fi-FI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18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3 Bed · 3 Bath · 1,544sf</a:t>
            </a:r>
            <a:endParaRPr lang="en-US" sz="14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95800"/>
            <a:ext cx="5905498" cy="4422950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Futura Bk BT" panose="020B0502020204020303" pitchFamily="34" charset="0"/>
              </a:rPr>
              <a:t>3.5% AGENT COMPENSATION BEING OFFERED</a:t>
            </a:r>
          </a:p>
          <a:p>
            <a:r>
              <a:rPr lang="en-US" sz="1400" dirty="0">
                <a:solidFill>
                  <a:srgbClr val="FF0000"/>
                </a:solidFill>
                <a:latin typeface="Futura Bk BT" panose="020B0502020204020303" pitchFamily="34" charset="0"/>
              </a:rPr>
              <a:t>IF A CONTRACT IS RATIFIED PRIOR TO OCTOBER 20, 2019</a:t>
            </a:r>
          </a:p>
          <a:p>
            <a:endParaRPr lang="en-US" sz="14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r>
              <a:rPr lang="en-US" sz="1600" b="1" i="1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BEAUTIFULLY RENOVATED HOME</a:t>
            </a:r>
            <a:br>
              <a:rPr lang="en-US" sz="1600" b="1" i="1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600" b="1" i="1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IN </a:t>
            </a:r>
            <a:r>
              <a:rPr lang="en-US" sz="1600" b="1" i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DESIRABLE LAKEVIEW SUBDIVISION!! </a:t>
            </a:r>
          </a:p>
          <a:p>
            <a:endParaRPr lang="en-US" sz="1600" b="1" i="1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30 year architectural shingles on roof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HVAC packaged unit and new water heater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Windows and new light fixtures throughout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cabinets, granite countertops, and new stainless appliances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Kitchen and all 3 bathrooms newly tiled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Hardwoods sanded and refinished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garage door and remote controlled opener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Nicely landscaped with new fire pit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152400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498" y="6121400"/>
            <a:ext cx="1732281" cy="1299211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6112" y="7620000"/>
            <a:ext cx="1731667" cy="12987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14600" y="9213671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 Pearson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860-7667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4580" y="9290615"/>
            <a:ext cx="2743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Southern Shores Real Estate Group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834 Wappoo Rd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048000" y="-828321"/>
            <a:ext cx="3896614" cy="6858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Gabriola" panose="04040605051002020D02" pitchFamily="82" charset="0"/>
              </a:rPr>
              <a:t>3.5% AGENT COMPENSATION BEING OFFERED IF A CONTRACT IS RATIFIED PRIOR TO OCTOBER 22, 2018.</a:t>
            </a:r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8E46A88B-93F2-47AD-93B8-929F72BFE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4435" y="4622800"/>
            <a:ext cx="974407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Gabriola</vt:lpstr>
      <vt:lpstr>Office Theme</vt:lpstr>
      <vt:lpstr>5803 Lakeview Drive  Lakeview Hanahan, SC 29410 MLS# 19013085 $269,000  3 Bed · 3 Bath · 1,544sf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18</cp:revision>
  <dcterms:created xsi:type="dcterms:W3CDTF">2006-08-16T00:00:00Z</dcterms:created>
  <dcterms:modified xsi:type="dcterms:W3CDTF">2019-10-03T16:30:44Z</dcterms:modified>
</cp:coreProperties>
</file>