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-112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58726" y="2011680"/>
            <a:ext cx="699516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165860" y="488649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894080"/>
            <a:ext cx="602361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0170" y="3678086"/>
            <a:ext cx="602361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6080" y="9411124"/>
            <a:ext cx="6477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699516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8"/>
            <a:ext cx="343416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948272" y="2251498"/>
            <a:ext cx="343550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8620" y="3464561"/>
            <a:ext cx="343416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464561"/>
            <a:ext cx="343550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8620" y="2235201"/>
            <a:ext cx="2557066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0" y="894080"/>
            <a:ext cx="466344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4480" y="2686897"/>
            <a:ext cx="466344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0" y="1711287"/>
            <a:ext cx="466344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88620" y="2346960"/>
            <a:ext cx="699516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88620" y="9411124"/>
            <a:ext cx="181356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55570" y="9411124"/>
            <a:ext cx="246126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736080" y="9411124"/>
            <a:ext cx="6477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gif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9474" y="563469"/>
            <a:ext cx="4093452" cy="307008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4120" y="3200400"/>
            <a:ext cx="4384161" cy="1271700"/>
          </a:xfrm>
        </p:spPr>
        <p:txBody>
          <a:bodyPr anchor="ctr"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5806 Canterbury Drive</a:t>
            </a:r>
            <a:r>
              <a:rPr lang="en-US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/>
            </a:r>
            <a:br>
              <a:rPr lang="en-US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sv-SE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Yeamans Park</a:t>
            </a:r>
            <a:br>
              <a:rPr lang="sv-SE" sz="18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sv-SE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Hanahan, SC 29410</a:t>
            </a:r>
            <a:br>
              <a:rPr lang="sv-SE" sz="18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sv-SE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MLS# </a:t>
            </a:r>
            <a:r>
              <a:rPr lang="sv-SE" sz="1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15020423 ~ </a:t>
            </a:r>
            <a:r>
              <a:rPr lang="sv-SE" sz="1800" dirty="0" smtClean="0">
                <a:ln w="6350">
                  <a:solidFill>
                    <a:srgbClr val="FFFF00"/>
                  </a:solidFill>
                </a:ln>
                <a:solidFill>
                  <a:srgbClr val="FFFF00"/>
                </a:solidFill>
                <a:latin typeface="Century Gothic" panose="020B0502020202020204" pitchFamily="34" charset="0"/>
              </a:rPr>
              <a:t>$77,000</a:t>
            </a:r>
            <a:endParaRPr lang="en-US" sz="1800" dirty="0">
              <a:ln w="6350">
                <a:solidFill>
                  <a:srgbClr val="FFFF00"/>
                </a:solidFill>
              </a:ln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4120" y="4475544"/>
            <a:ext cx="4384160" cy="4061326"/>
          </a:xfrm>
        </p:spPr>
        <p:txBody>
          <a:bodyPr anchor="ctr">
            <a:noAutofit/>
          </a:bodyPr>
          <a:lstStyle/>
          <a:p>
            <a:r>
              <a:rPr lang="en-US" sz="1500" dirty="0">
                <a:latin typeface="Century Gothic" panose="020B0502020202020204" pitchFamily="34" charset="0"/>
              </a:rPr>
              <a:t>Home is being sold in AS IS condition, however lots of work has been done, </a:t>
            </a:r>
            <a:r>
              <a:rPr lang="en-US" sz="1500" dirty="0" err="1">
                <a:latin typeface="Century Gothic" panose="020B0502020202020204" pitchFamily="34" charset="0"/>
              </a:rPr>
              <a:t>ie</a:t>
            </a:r>
            <a:r>
              <a:rPr lang="en-US" sz="1500" dirty="0">
                <a:latin typeface="Century Gothic" panose="020B0502020202020204" pitchFamily="34" charset="0"/>
              </a:rPr>
              <a:t> painting inside, New H/A, New </a:t>
            </a:r>
            <a:r>
              <a:rPr lang="en-US" sz="1500" dirty="0" smtClean="0">
                <a:latin typeface="Century Gothic" panose="020B0502020202020204" pitchFamily="34" charset="0"/>
              </a:rPr>
              <a:t>HW Heater</a:t>
            </a:r>
            <a:r>
              <a:rPr lang="en-US" sz="1500" dirty="0">
                <a:latin typeface="Century Gothic" panose="020B0502020202020204" pitchFamily="34" charset="0"/>
              </a:rPr>
              <a:t>, Termite Bond in place. Great home that needs some TLC, by the right person who can see the </a:t>
            </a:r>
            <a:r>
              <a:rPr lang="en-US" sz="1500" dirty="0" smtClean="0">
                <a:latin typeface="Century Gothic" panose="020B0502020202020204" pitchFamily="34" charset="0"/>
              </a:rPr>
              <a:t>potential… Nice </a:t>
            </a:r>
            <a:r>
              <a:rPr lang="en-US" sz="1500" dirty="0">
                <a:latin typeface="Century Gothic" panose="020B0502020202020204" pitchFamily="34" charset="0"/>
              </a:rPr>
              <a:t>Hardwood Floors are in the LR, 3 BR, Hall and Breakfast Room. Home has 1.5 bathrooms, with Ceramic tile, and washer/dryer connections are in a room off the back. New Ceiling Fans in bonus room and LR.. House has a not so dated Roof, New 2 </a:t>
            </a:r>
            <a:r>
              <a:rPr lang="en-US" sz="1500" dirty="0" err="1">
                <a:latin typeface="Century Gothic" panose="020B0502020202020204" pitchFamily="34" charset="0"/>
              </a:rPr>
              <a:t>yr</a:t>
            </a:r>
            <a:r>
              <a:rPr lang="en-US" sz="1500" dirty="0">
                <a:latin typeface="Century Gothic" panose="020B0502020202020204" pitchFamily="34" charset="0"/>
              </a:rPr>
              <a:t> old H/A unit and HW Heater. Nice lot and wonderful front porch to relax on or close in for a Sunroom... Walk to the Hanahan Schools. If </a:t>
            </a:r>
            <a:r>
              <a:rPr lang="en-US" sz="1500" dirty="0" err="1">
                <a:latin typeface="Century Gothic" panose="020B0502020202020204" pitchFamily="34" charset="0"/>
              </a:rPr>
              <a:t>Sq</a:t>
            </a:r>
            <a:r>
              <a:rPr lang="en-US" sz="1500" dirty="0">
                <a:latin typeface="Century Gothic" panose="020B0502020202020204" pitchFamily="34" charset="0"/>
              </a:rPr>
              <a:t> Footage is a question please measure. Home is price for quick sale and won't last in this hot market.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13" y="563469"/>
            <a:ext cx="1504573" cy="112842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13" y="2052513"/>
            <a:ext cx="1504573" cy="112842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313" y="563469"/>
            <a:ext cx="1504573" cy="112842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313" y="2053299"/>
            <a:ext cx="1504573" cy="112842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13" y="3541557"/>
            <a:ext cx="1510561" cy="201408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13" y="7408440"/>
            <a:ext cx="1504573" cy="112842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313" y="7408440"/>
            <a:ext cx="1504573" cy="112842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8874886"/>
            <a:ext cx="761999" cy="1048622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8891366"/>
            <a:ext cx="7772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latin typeface="Century Gothic" panose="020B0502020202020204" pitchFamily="34" charset="0"/>
              </a:rPr>
              <a:t>John H. Beckroge</a:t>
            </a:r>
          </a:p>
          <a:p>
            <a:pPr algn="ctr"/>
            <a:r>
              <a:rPr lang="en-US" sz="1400" i="1" dirty="0">
                <a:latin typeface="Century Gothic" panose="020B0502020202020204" pitchFamily="34" charset="0"/>
              </a:rPr>
              <a:t>ABR, EPRO</a:t>
            </a: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jbeckroge@gmail.com</a:t>
            </a:r>
          </a:p>
          <a:p>
            <a:pPr algn="ctr"/>
            <a:r>
              <a:rPr lang="en-US" sz="1400" dirty="0" smtClean="0">
                <a:latin typeface="Century Gothic" panose="020B0502020202020204" pitchFamily="34" charset="0"/>
              </a:rPr>
              <a:t>Mobile 843-367-3196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262650" y="9289769"/>
            <a:ext cx="1323900" cy="235231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6629400" y="9144000"/>
            <a:ext cx="554775" cy="540031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0700" y="9067727"/>
            <a:ext cx="1447800" cy="66294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13" y="5916254"/>
            <a:ext cx="1508760" cy="11315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313" y="5918611"/>
            <a:ext cx="1504573" cy="112842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6" name="Rectangle 15"/>
          <p:cNvSpPr/>
          <p:nvPr/>
        </p:nvSpPr>
        <p:spPr>
          <a:xfrm>
            <a:off x="0" y="0"/>
            <a:ext cx="77723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i="1" dirty="0" smtClean="0"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Price Drastically Reduced!!</a:t>
            </a:r>
            <a:endParaRPr lang="en-US" sz="3200" i="1" dirty="0"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  <a:solidFill>
                <a:srgbClr val="FFFF00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313" y="3543129"/>
            <a:ext cx="1510561" cy="201408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1872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62</TotalTime>
  <Words>175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5806 Canterbury Drive Yeamans Park Hanahan, SC 29410 MLS# 15020423 ~ $77,000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5028 Victoria Ave Park Circle North Charleston MLS# 1408124 $189,000</dc:title>
  <dc:creator>CVH360</dc:creator>
  <cp:lastModifiedBy>A. Thomas</cp:lastModifiedBy>
  <cp:revision>16</cp:revision>
  <dcterms:created xsi:type="dcterms:W3CDTF">2006-08-16T00:00:00Z</dcterms:created>
  <dcterms:modified xsi:type="dcterms:W3CDTF">2015-08-10T12:04:34Z</dcterms:modified>
</cp:coreProperties>
</file>