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9215"/>
            <a:ext cx="4272431" cy="31893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351" y="4433980"/>
            <a:ext cx="7772400" cy="272311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Property being sold AS IS. Property has beautiful landscaping, amazing outside for entertaining and enjoying the outdoors. Make your appointment today because this property will not last long. 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Walking distance to shopping, hardware store and food establishments. Seller will not do repairs. The pictures were taken at the time of the listing appointment.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35520"/>
            <a:ext cx="1224153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549" y="3435520"/>
            <a:ext cx="1224919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57095"/>
            <a:ext cx="2353930" cy="1758305"/>
          </a:xfrm>
          <a:prstGeom prst="rect">
            <a:avLst/>
          </a:prstGeom>
          <a:ln>
            <a:noFill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1" y="156389"/>
            <a:ext cx="3505200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Georgia" panose="02040502050405020303" pitchFamily="18" charset="0"/>
              </a:rPr>
              <a:t>5807 Sledge Street</a:t>
            </a:r>
          </a:p>
          <a:p>
            <a:pPr algn="ctr"/>
            <a:endParaRPr lang="en-US" sz="18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Port Park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Hanahan, SC 29410</a:t>
            </a:r>
          </a:p>
          <a:p>
            <a:pPr algn="ctr"/>
            <a:endParaRPr lang="en-US" sz="18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MLS# 16021971</a:t>
            </a:r>
            <a:b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$99,900</a:t>
            </a:r>
          </a:p>
          <a:p>
            <a:pPr algn="ctr"/>
            <a:endParaRPr lang="en-US" sz="18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2 Beds | 1 Bath | 1,050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Sq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Ft</a:t>
            </a: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057" y="3435520"/>
            <a:ext cx="682798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478" y="3435520"/>
            <a:ext cx="1224153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849" y="7157095"/>
            <a:ext cx="2353932" cy="175830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699" y="7157095"/>
            <a:ext cx="2353932" cy="175830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775" y="3435520"/>
            <a:ext cx="1224153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089" y="3435520"/>
            <a:ext cx="1224347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96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26</cp:revision>
  <dcterms:created xsi:type="dcterms:W3CDTF">2006-08-16T00:00:00Z</dcterms:created>
  <dcterms:modified xsi:type="dcterms:W3CDTF">2016-12-02T14:58:33Z</dcterms:modified>
</cp:coreProperties>
</file>