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24" y="27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4064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3352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23368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16586" y="3226816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4350" y="508000"/>
            <a:ext cx="5829300" cy="23368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5257800" y="0"/>
            <a:ext cx="16002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1194816" y="4370832"/>
            <a:ext cx="832713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5129784" y="3901017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5200650" y="40270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6934" y="4013202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06400"/>
            <a:ext cx="4914900" cy="776182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43550" y="406402"/>
            <a:ext cx="108585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1266" y="1368497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6314" y="2036064"/>
            <a:ext cx="637794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2540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4300" y="3048000"/>
            <a:ext cx="6624828" cy="406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6586" y="189803"/>
            <a:ext cx="6624828" cy="285292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9" y="3657601"/>
            <a:ext cx="4860131" cy="2230967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14300" y="325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11200"/>
            <a:ext cx="5829300" cy="2032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3400" y="8546592"/>
            <a:ext cx="2283714" cy="48768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3422310" y="2100870"/>
            <a:ext cx="6691" cy="642607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226314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3600450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3429000" y="2933700"/>
            <a:ext cx="0" cy="558393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6858000" cy="1930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14300" y="1828800"/>
            <a:ext cx="6624828" cy="1219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442" y="8522208"/>
            <a:ext cx="6624828" cy="41452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3030141" cy="97729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93498" y="2032000"/>
            <a:ext cx="3031331" cy="97536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" y="8546592"/>
            <a:ext cx="2686050" cy="48768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4300" y="170688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226314" y="3295178"/>
            <a:ext cx="3031236" cy="5091205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3600450" y="3295177"/>
            <a:ext cx="3028950" cy="50962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257550" y="1389889"/>
            <a:ext cx="342900" cy="588433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57550" y="1381361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300" y="211328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00400" y="8432800"/>
            <a:ext cx="457200" cy="5884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14300" y="203200"/>
            <a:ext cx="6624828" cy="4064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15849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219200"/>
            <a:ext cx="1771650" cy="13208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85750" y="2641601"/>
            <a:ext cx="1771650" cy="5526617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2343150" y="914400"/>
            <a:ext cx="4229100" cy="7213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537460" cy="48768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14300" y="203200"/>
            <a:ext cx="6624828" cy="4023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281" y="6705600"/>
            <a:ext cx="4400550" cy="16256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0281" y="812800"/>
            <a:ext cx="4400550" cy="56896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750" y="1320800"/>
            <a:ext cx="1828800" cy="70104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1114" y="8539979"/>
            <a:ext cx="2283714" cy="48768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688336" cy="487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6858000" cy="18578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343400" y="8539979"/>
            <a:ext cx="2283714" cy="48768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8600" y="8547797"/>
            <a:ext cx="2686050" cy="48768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4300" y="1702324"/>
            <a:ext cx="6624828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257550" y="1386900"/>
            <a:ext cx="342900" cy="588433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6400800" cy="61325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00374"/>
            <a:ext cx="6858000" cy="3329226"/>
          </a:xfrm>
        </p:spPr>
        <p:txBody>
          <a:bodyPr anchor="ctr">
            <a:noAutofit/>
          </a:bodyPr>
          <a:lstStyle/>
          <a:p>
            <a:r>
              <a:rPr lang="en-US" sz="1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Location...Location...Location!!!!</a:t>
            </a:r>
          </a:p>
          <a:p>
            <a:endParaRPr lang="en-US" sz="12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200" dirty="0" smtClean="0"/>
              <a:t>Great investment, can be zoned commercial. You must see this home in the highly sought after </a:t>
            </a:r>
            <a:r>
              <a:rPr lang="en-US" sz="1200" dirty="0"/>
              <a:t>M</a:t>
            </a:r>
            <a:r>
              <a:rPr lang="en-US" sz="1200" dirty="0" smtClean="0"/>
              <a:t>oreland. In the heart of west </a:t>
            </a:r>
            <a:r>
              <a:rPr lang="en-US" sz="1200" dirty="0"/>
              <a:t>A</a:t>
            </a:r>
            <a:r>
              <a:rPr lang="en-US" sz="1200" dirty="0" smtClean="0"/>
              <a:t>shley this home is close to restaurants, </a:t>
            </a:r>
            <a:r>
              <a:rPr lang="en-US" sz="1200" dirty="0"/>
              <a:t>H</a:t>
            </a:r>
            <a:r>
              <a:rPr lang="en-US" sz="1200" dirty="0" smtClean="0"/>
              <a:t>arris Teeter, city of </a:t>
            </a:r>
            <a:r>
              <a:rPr lang="en-US" sz="1200" dirty="0"/>
              <a:t>C</a:t>
            </a:r>
            <a:r>
              <a:rPr lang="en-US" sz="1200" dirty="0" smtClean="0"/>
              <a:t>harleston tennis courts and minutes from downtown </a:t>
            </a:r>
            <a:r>
              <a:rPr lang="en-US" sz="1200" dirty="0"/>
              <a:t>C</a:t>
            </a:r>
            <a:r>
              <a:rPr lang="en-US" sz="1200" dirty="0" smtClean="0"/>
              <a:t>harleston. </a:t>
            </a:r>
          </a:p>
          <a:p>
            <a:endParaRPr lang="en-US" sz="1200" dirty="0"/>
          </a:p>
          <a:p>
            <a:r>
              <a:rPr lang="en-US" sz="1200" dirty="0" smtClean="0"/>
              <a:t>This home has a new architectural roof and hardwood flooring. HOME IS IN NEED OF UPDATING (price reflects). Seller will make no repairs regardless of inspections.</a:t>
            </a:r>
          </a:p>
          <a:p>
            <a:endParaRPr lang="en-US" sz="1200" dirty="0"/>
          </a:p>
          <a:p>
            <a:r>
              <a:rPr lang="en-US" sz="1200" dirty="0" smtClean="0"/>
              <a:t>Home to be sold as is and owner will not do a CL100</a:t>
            </a:r>
            <a:r>
              <a:rPr lang="en-US" sz="1200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6858000" cy="45720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Commercial Opportunity on Savannah Hwy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9" name="Picture 5" descr="G:\All Web Sites\CVH\flyers\580SavannahHwy_061914\1415490_071867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00"/>
          <a:stretch/>
        </p:blipFill>
        <p:spPr bwMode="auto">
          <a:xfrm>
            <a:off x="1295400" y="685800"/>
            <a:ext cx="4267200" cy="280035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0" y="3200400"/>
            <a:ext cx="6858000" cy="914401"/>
            <a:chOff x="0" y="3329479"/>
            <a:chExt cx="6858000" cy="914401"/>
          </a:xfrm>
        </p:grpSpPr>
        <p:pic>
          <p:nvPicPr>
            <p:cNvPr id="1026" name="Picture 2" descr="G:\All Web Sites\CVH\flyers\580SavannahHwy_061914\1415490_0462673.jpg"/>
            <p:cNvPicPr>
              <a:picLocks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196"/>
            <a:stretch/>
          </p:blipFill>
          <p:spPr bwMode="auto">
            <a:xfrm>
              <a:off x="5486400" y="3329479"/>
              <a:ext cx="1371600" cy="9144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G:\All Web Sites\CVH\flyers\580SavannahHwy_061914\1415490_0662673.jpg"/>
            <p:cNvPicPr>
              <a:picLocks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12197"/>
            <a:stretch/>
          </p:blipFill>
          <p:spPr bwMode="auto">
            <a:xfrm>
              <a:off x="2743200" y="3329479"/>
              <a:ext cx="1371600" cy="9144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G:\All Web Sites\CVH\flyers\580SavannahHwy_061914\1415490_0706673.jpg"/>
            <p:cNvPicPr>
              <a:picLocks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196"/>
            <a:stretch/>
          </p:blipFill>
          <p:spPr bwMode="auto">
            <a:xfrm>
              <a:off x="1371600" y="3329479"/>
              <a:ext cx="1371600" cy="9144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 descr="G:\All Web Sites\CVH\flyers\580SavannahHwy_061914\1415490_0918673.jpg"/>
            <p:cNvPicPr>
              <a:picLocks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196"/>
            <a:stretch/>
          </p:blipFill>
          <p:spPr bwMode="auto">
            <a:xfrm>
              <a:off x="4114800" y="3329479"/>
              <a:ext cx="1371600" cy="9144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G:\All Web Sites\CVH\flyers\580SavannahHwy_061914\1415490_0895365.jpg"/>
            <p:cNvPicPr>
              <a:picLocks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95"/>
            <a:stretch/>
          </p:blipFill>
          <p:spPr bwMode="auto">
            <a:xfrm>
              <a:off x="0" y="3329480"/>
              <a:ext cx="1371600" cy="9144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0" y="4038600"/>
            <a:ext cx="6858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580 Savannah Hwy</a:t>
            </a:r>
          </a:p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1415490 ~ $255,000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52400" y="8153400"/>
            <a:ext cx="6553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Bev Roberts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843-696-1409  </a:t>
            </a:r>
            <a:r>
              <a:rPr lang="en-US" sz="1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 </a:t>
            </a:r>
            <a:r>
              <a:rPr 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1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hetantteam@bellsouth.net 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 www.hbrtwn.com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915399"/>
            <a:ext cx="6858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Harbourtowne</a:t>
            </a:r>
            <a:r>
              <a:rPr lang="en-US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Real Estate | 672 Marina Drive, </a:t>
            </a:r>
            <a:r>
              <a:rPr lang="en-US" sz="105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Ste</a:t>
            </a:r>
            <a:r>
              <a:rPr lang="en-US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110 | Daniel Island, SC 29492</a:t>
            </a:r>
          </a:p>
        </p:txBody>
      </p:sp>
    </p:spTree>
    <p:extLst>
      <p:ext uri="{BB962C8B-B14F-4D97-AF65-F5344CB8AC3E}">
        <p14:creationId xmlns:p14="http://schemas.microsoft.com/office/powerpoint/2010/main" val="3294094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</TotalTime>
  <Words>134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Civic</vt:lpstr>
      <vt:lpstr>Commercial Opportunity on Savannah Hwy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Opportunity on Savannah Hwy</dc:title>
  <dc:creator>CVH360</dc:creator>
  <cp:lastModifiedBy>atp1313@gmail.com</cp:lastModifiedBy>
  <cp:revision>4</cp:revision>
  <dcterms:created xsi:type="dcterms:W3CDTF">2006-08-16T00:00:00Z</dcterms:created>
  <dcterms:modified xsi:type="dcterms:W3CDTF">2014-06-18T16:33:49Z</dcterms:modified>
</cp:coreProperties>
</file>