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955E"/>
    <a:srgbClr val="B8A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" y="101638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rgbClr val="B8A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Century 21 Properties Plus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110825"/>
            <a:ext cx="42672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Michael Moseley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REALTOR, ABR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(843) 442-0959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michaelsmoseley@gmail.com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8458200" y="4350391"/>
            <a:ext cx="1295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02549"/>
            <a:ext cx="7772400" cy="3411837"/>
          </a:xfrm>
        </p:spPr>
        <p:txBody>
          <a:bodyPr anchor="ctr">
            <a:noAutofit/>
          </a:bodyPr>
          <a:lstStyle/>
          <a:p>
            <a:r>
              <a:rPr lang="en-US" sz="1500" b="1" dirty="0">
                <a:solidFill>
                  <a:srgbClr val="98955E"/>
                </a:solidFill>
                <a:latin typeface="Century Gothic" panose="020B0502020202020204" pitchFamily="34" charset="0"/>
              </a:rPr>
              <a:t>Wonderful opportunity to own in the heart of the Lowcountry! </a:t>
            </a:r>
          </a:p>
          <a:p>
            <a:endParaRPr lang="en-US" sz="1500" b="1" dirty="0">
              <a:solidFill>
                <a:srgbClr val="98955E"/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rgbClr val="98955E"/>
                </a:solidFill>
                <a:latin typeface="Century Gothic" panose="020B0502020202020204" pitchFamily="34" charset="0"/>
              </a:rPr>
              <a:t>Fresh paint, refinished hardwood floors accent this classic brick ranch. The kitchen has been redone over the last few years and has a nice tile </a:t>
            </a:r>
            <a:r>
              <a:rPr lang="en-US" sz="1500" dirty="0" err="1">
                <a:solidFill>
                  <a:srgbClr val="98955E"/>
                </a:solidFill>
                <a:latin typeface="Century Gothic" panose="020B0502020202020204" pitchFamily="34" charset="0"/>
              </a:rPr>
              <a:t>blacksplash</a:t>
            </a:r>
            <a:r>
              <a:rPr lang="en-US" sz="1500" dirty="0">
                <a:solidFill>
                  <a:srgbClr val="98955E"/>
                </a:solidFill>
                <a:latin typeface="Century Gothic" panose="020B0502020202020204" pitchFamily="34" charset="0"/>
              </a:rPr>
              <a:t> and laminate wood floors. Beyond the kitchen is a spacious sunroom that could be </a:t>
            </a:r>
            <a:r>
              <a:rPr lang="en-US" sz="1500" dirty="0" err="1">
                <a:solidFill>
                  <a:srgbClr val="98955E"/>
                </a:solidFill>
                <a:latin typeface="Century Gothic" panose="020B0502020202020204" pitchFamily="34" charset="0"/>
              </a:rPr>
              <a:t>coverted</a:t>
            </a:r>
            <a:r>
              <a:rPr lang="en-US" sz="1500" dirty="0">
                <a:solidFill>
                  <a:srgbClr val="98955E"/>
                </a:solidFill>
                <a:latin typeface="Century Gothic" panose="020B0502020202020204" pitchFamily="34" charset="0"/>
              </a:rPr>
              <a:t> into living space. </a:t>
            </a:r>
          </a:p>
          <a:p>
            <a:endParaRPr lang="en-US" sz="1500" dirty="0">
              <a:solidFill>
                <a:srgbClr val="98955E"/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rgbClr val="98955E"/>
                </a:solidFill>
                <a:latin typeface="Century Gothic" panose="020B0502020202020204" pitchFamily="34" charset="0"/>
              </a:rPr>
              <a:t>The backyard is great for afternoon BBQ's with the neighbors and is equipped with a firepit and huge 12x24 workshop. Big ticket items are fairly new: roof - 8 years old, </a:t>
            </a:r>
            <a:r>
              <a:rPr lang="en-US" sz="1500" dirty="0" err="1">
                <a:solidFill>
                  <a:srgbClr val="98955E"/>
                </a:solidFill>
                <a:latin typeface="Century Gothic" panose="020B0502020202020204" pitchFamily="34" charset="0"/>
              </a:rPr>
              <a:t>hvac</a:t>
            </a:r>
            <a:r>
              <a:rPr lang="en-US" sz="1500" dirty="0">
                <a:solidFill>
                  <a:srgbClr val="98955E"/>
                </a:solidFill>
                <a:latin typeface="Century Gothic" panose="020B0502020202020204" pitchFamily="34" charset="0"/>
              </a:rPr>
              <a:t> - 3.5 years old and insulted double pane windows - 8 years old. </a:t>
            </a:r>
          </a:p>
          <a:p>
            <a:endParaRPr lang="en-US" sz="1500" dirty="0">
              <a:solidFill>
                <a:srgbClr val="98955E"/>
              </a:solidFill>
              <a:latin typeface="Century Gothic" panose="020B0502020202020204" pitchFamily="34" charset="0"/>
            </a:endParaRPr>
          </a:p>
          <a:p>
            <a:r>
              <a:rPr lang="en-US" sz="1500" i="1" dirty="0">
                <a:solidFill>
                  <a:srgbClr val="98955E"/>
                </a:solidFill>
                <a:latin typeface="Century Gothic" panose="020B0502020202020204" pitchFamily="34" charset="0"/>
              </a:rPr>
              <a:t>Come live in Hanahan - great schools - 15 minutes to downtown Charleston and 5 minutes to downtown Park Circle!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107" y="164686"/>
            <a:ext cx="52598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Ink Free" panose="03080402000500000000" pitchFamily="66" charset="0"/>
              </a:rPr>
              <a:t>Updated Home in Hanahan</a:t>
            </a:r>
          </a:p>
          <a:p>
            <a:r>
              <a:rPr lang="en-US" sz="1800" dirty="0">
                <a:solidFill>
                  <a:srgbClr val="C00000"/>
                </a:solidFill>
                <a:latin typeface="Ink Free" panose="03080402000500000000" pitchFamily="66" charset="0"/>
              </a:rPr>
              <a:t>Close to Everything!</a:t>
            </a:r>
            <a:endParaRPr lang="en-US" sz="1400" dirty="0">
              <a:solidFill>
                <a:srgbClr val="FFC000"/>
              </a:solidFill>
              <a:latin typeface="Ink Free" panose="03080402000500000000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049734" y="3279696"/>
            <a:ext cx="18931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latin typeface="Century Gothic" panose="020B0502020202020204" pitchFamily="34" charset="0"/>
              </a:rPr>
              <a:t>Brand New Flooring!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0" y="1052286"/>
            <a:ext cx="7772400" cy="587752"/>
          </a:xfrm>
          <a:prstGeom prst="rect">
            <a:avLst/>
          </a:prstGeom>
          <a:solidFill>
            <a:srgbClr val="B8AF8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61497"/>
            <a:ext cx="777240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5819 Stewart Street| 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Yeamans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Park 2 | MLS# 18022542 | $175,000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64768" y="79282"/>
            <a:ext cx="752360" cy="1115568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8" y="1752364"/>
            <a:ext cx="3762535" cy="282190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545" y="4662716"/>
            <a:ext cx="1188098" cy="89107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61" y="4662716"/>
            <a:ext cx="1188098" cy="89107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326" y="4662714"/>
            <a:ext cx="1188101" cy="8910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8" y="4662715"/>
            <a:ext cx="1188100" cy="8910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286" y="4662948"/>
            <a:ext cx="1187480" cy="89061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502" y="4662948"/>
            <a:ext cx="1187480" cy="89061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0EC0C8-FB5B-40F2-984D-7A6634FEDE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290" y="9121487"/>
            <a:ext cx="1453819" cy="57034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A890960-268E-4D7E-AD7A-E0CE3061A56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980" y="1752364"/>
            <a:ext cx="3767328" cy="282549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183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2018-10-29T13:56:04Z</dcterms:modified>
</cp:coreProperties>
</file>