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9" d="100"/>
          <a:sy n="59" d="100"/>
        </p:scale>
        <p:origin x="2477" y="38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315200" cy="52236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591" y="76200"/>
            <a:ext cx="7128019" cy="1524000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</a:t>
            </a:r>
            <a:b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Saturday Oct 29</a:t>
            </a:r>
            <a:r>
              <a:rPr lang="en-US" sz="2400" b="1" i="1" baseline="30000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th</a:t>
            </a:r>
            <a:b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10:00 – 1:00</a:t>
            </a:r>
            <a:b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Door Prizes!</a:t>
            </a:r>
            <a:endParaRPr lang="en-US" sz="2400" b="1" i="1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1961"/>
            <a:ext cx="7315199" cy="11430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Brick home close to Boeing,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Tanger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Outlet and much more! Walk to the dog park and schools. 5 bedroom, 2 bath with large family room with brick fireplace. House has been updated/renovated and is move in ready! Large fenced in backyard with covered porch for outdoor entertaining. Eat in kitchen that looks over backyard. Large laundry room and much more.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85137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76200" y="8443783"/>
            <a:ext cx="3344067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55" dirty="0">
                <a:latin typeface="Century Gothic" panose="020B0502020202020204" pitchFamily="34" charset="0"/>
              </a:rPr>
              <a:t>Lisa Deaton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843-224-7878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lisamdeaton@comcast.net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24" y="7201013"/>
            <a:ext cx="1714329" cy="114288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19" y="7206784"/>
            <a:ext cx="1714155" cy="113134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36230" y="7201127"/>
            <a:ext cx="1713986" cy="1142657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0" y="5159514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5833 Beverly Drive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Forest Hills | Hanahan, SC 29410 | MLS# 22023820 | $342,400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98832" y="8478792"/>
            <a:ext cx="33401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Century Gothic" panose="020B0502020202020204" pitchFamily="34" charset="0"/>
              </a:rPr>
              <a:t>AgentOwned Charleston Group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902 Savannah Hwy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Charleston, SC 29407-7802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95B7062-D7E6-4B01-A275-8525BC78D1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1373" y="7201180"/>
            <a:ext cx="1713827" cy="1142551"/>
          </a:xfrm>
          <a:prstGeom prst="rect">
            <a:avLst/>
          </a:prstGeom>
          <a:ln>
            <a:noFill/>
          </a:ln>
          <a:effectLst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7FD8F2-6D55-BAEB-1D13-ECE3BDD66DBD}"/>
              </a:ext>
            </a:extLst>
          </p:cNvPr>
          <p:cNvSpPr txBox="1"/>
          <p:nvPr/>
        </p:nvSpPr>
        <p:spPr>
          <a:xfrm>
            <a:off x="1830420" y="4099756"/>
            <a:ext cx="5391189" cy="944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Hosted by Liz Butler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843-367-6604</a:t>
            </a:r>
          </a:p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lizbutlerhomes@gmail.com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1688</TotalTime>
  <Words>130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Oct 29th 10:00 – 1:00 Door Prizes!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66</cp:revision>
  <dcterms:created xsi:type="dcterms:W3CDTF">2006-08-16T00:00:00Z</dcterms:created>
  <dcterms:modified xsi:type="dcterms:W3CDTF">2022-10-27T22:48:57Z</dcterms:modified>
</cp:coreProperties>
</file>