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691" y="3411682"/>
            <a:ext cx="46759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Priced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Sell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Located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very quiet area yet close to most Wild Dunes Amenities and the Beach.  This home has it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Gourmet Kitchen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line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appliances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Granite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Hardwood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Floors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Tankless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water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heater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Elevator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Large Loft and Screened Porch for relaxing and enjoying time at the beach.  Also included Irrigation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Outside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Accent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Lighting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Outdoor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Shower with hot and cold water - Kohler 12 KV Generator System.  Ironwood on porch, decks, and steps.  Great Home in a Great Area in a Great Community plus close to the Historic City of Charleston.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80109"/>
            <a:ext cx="9144000" cy="9144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:\All Web Sites\CVH\flyers\5839BackBay_0415\wdlogo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80241"/>
            <a:ext cx="1182634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24200" y="196380"/>
            <a:ext cx="60128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Reduced</a:t>
            </a:r>
          </a:p>
          <a:p>
            <a:pPr algn="r"/>
            <a:r>
              <a:rPr lang="en-US" sz="1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Seller Must Have Contract</a:t>
            </a:r>
          </a:p>
          <a:p>
            <a:pPr algn="r"/>
            <a:r>
              <a:rPr lang="en-US" sz="1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April</a:t>
            </a:r>
            <a:endParaRPr lang="en-US" sz="1400" b="1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1" y="1219200"/>
            <a:ext cx="2923309" cy="21924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82636" y="1219200"/>
            <a:ext cx="59851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5839 Back Bay Drive</a:t>
            </a:r>
          </a:p>
          <a:p>
            <a:pPr algn="ctr"/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Wild Dunes ~ Isle Of Palms</a:t>
            </a:r>
          </a:p>
          <a:p>
            <a:pPr algn="ctr"/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14028333 ~ $819,900</a:t>
            </a:r>
          </a:p>
          <a:p>
            <a:pPr algn="ctr"/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garage doors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parking for 4 to 6 cars - elevator - backup generator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looks brand new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 built cook-</a:t>
            </a:r>
            <a:r>
              <a:rPr lang="en-US" i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bonner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Seller has another opportunity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have contract by end of 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pril.  </a:t>
            </a:r>
            <a:endParaRPr lang="en-US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2" y="5716732"/>
            <a:ext cx="1033272" cy="10332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982" y="3657600"/>
            <a:ext cx="1371600" cy="10287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3657600"/>
            <a:ext cx="1371600" cy="103327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64" y="4687166"/>
            <a:ext cx="1371600" cy="10287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64" y="5721304"/>
            <a:ext cx="1371600" cy="10287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291" y="4690872"/>
            <a:ext cx="2745509" cy="205913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64" y="3657600"/>
            <a:ext cx="1371600" cy="10287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164314" y="5725481"/>
            <a:ext cx="37794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Denning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843-224-2664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jdenning@wilddunes.com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www.wilddunesrealestate.com</a:t>
            </a:r>
          </a:p>
        </p:txBody>
      </p:sp>
    </p:spTree>
    <p:extLst>
      <p:ext uri="{BB962C8B-B14F-4D97-AF65-F5344CB8AC3E}">
        <p14:creationId xmlns:p14="http://schemas.microsoft.com/office/powerpoint/2010/main" val="335599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10</cp:revision>
  <dcterms:created xsi:type="dcterms:W3CDTF">2006-08-16T00:00:00Z</dcterms:created>
  <dcterms:modified xsi:type="dcterms:W3CDTF">2015-04-18T18:16:06Z</dcterms:modified>
</cp:coreProperties>
</file>