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806" y="-401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10/23/2015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43" y="-1"/>
            <a:ext cx="7315198" cy="2239068"/>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331"/>
          <a:stretch/>
        </p:blipFill>
        <p:spPr>
          <a:xfrm>
            <a:off x="88278" y="592594"/>
            <a:ext cx="7136356" cy="3217406"/>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004821"/>
            <a:ext cx="7317488" cy="2081778"/>
          </a:xfrm>
        </p:spPr>
        <p:txBody>
          <a:bodyPr anchor="ctr">
            <a:noAutofit/>
          </a:bodyPr>
          <a:lstStyle/>
          <a:p>
            <a:r>
              <a:rPr lang="en-US" sz="1400" dirty="0">
                <a:solidFill>
                  <a:schemeClr val="tx2">
                    <a:lumMod val="75000"/>
                  </a:schemeClr>
                </a:solidFill>
                <a:latin typeface="Trebuchet MS" panose="020B0603020202020204" pitchFamily="34" charset="0"/>
              </a:rPr>
              <a:t>This adorable 3BD/2BA brick ranch in sought after Covington Hills, minutes to Boeing, the airport, I-526, I-26, and the </a:t>
            </a:r>
            <a:r>
              <a:rPr lang="en-US" sz="1400" dirty="0" err="1">
                <a:solidFill>
                  <a:schemeClr val="tx2">
                    <a:lumMod val="75000"/>
                  </a:schemeClr>
                </a:solidFill>
                <a:latin typeface="Trebuchet MS" panose="020B0603020202020204" pitchFamily="34" charset="0"/>
              </a:rPr>
              <a:t>Tanger</a:t>
            </a:r>
            <a:r>
              <a:rPr lang="en-US" sz="1400" dirty="0">
                <a:solidFill>
                  <a:schemeClr val="tx2">
                    <a:lumMod val="75000"/>
                  </a:schemeClr>
                </a:solidFill>
                <a:latin typeface="Trebuchet MS" panose="020B0603020202020204" pitchFamily="34" charset="0"/>
              </a:rPr>
              <a:t> Outlets, has it all! Hardwoods in the living room and charming brick fireplace in the den. Spacious kitchen with breakfast nook, large pantry, and connecting laundry room. NEW HVAC in 2014 and NEW ROOF in 2015. There is also a large screen porch overlooking a private spacious backyard with a view of the marsh. You can't beat the view and privacy! To top it off there is a 2 car garage with side entry for convenience. Don't miss the opportunity to put your own personal touch on this great home! It won't last long!</a:t>
            </a:r>
          </a:p>
        </p:txBody>
      </p:sp>
      <p:sp>
        <p:nvSpPr>
          <p:cNvPr id="2" name="Title 1"/>
          <p:cNvSpPr>
            <a:spLocks noGrp="1"/>
          </p:cNvSpPr>
          <p:nvPr>
            <p:ph type="ctrTitle"/>
          </p:nvPr>
        </p:nvSpPr>
        <p:spPr>
          <a:xfrm>
            <a:off x="-1143" y="34432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5851 Saint Angela Drive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Covington Hills ~ North Charleston ~ MLS# 15027156 ~ $160,000</a:t>
            </a:r>
            <a:endParaRPr lang="en-US" sz="16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29" y="7086600"/>
            <a:ext cx="2198094" cy="1464479"/>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1144" y="0"/>
            <a:ext cx="7315200" cy="523220"/>
          </a:xfrm>
          <a:prstGeom prst="rect">
            <a:avLst/>
          </a:prstGeom>
        </p:spPr>
        <p:txBody>
          <a:bodyPr wrap="square">
            <a:spAutoFit/>
          </a:bodyPr>
          <a:lstStyle/>
          <a:p>
            <a:pPr algn="ct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Just Listed! Marsh </a:t>
            </a: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View </a:t>
            </a: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for </a:t>
            </a: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Under </a:t>
            </a: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$200k!!</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29" y="4144898"/>
            <a:ext cx="1324794" cy="882644"/>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914154" y="4146539"/>
            <a:ext cx="1307598" cy="879360"/>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995825" y="4145313"/>
            <a:ext cx="1323549" cy="881814"/>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3055" y="4144484"/>
            <a:ext cx="1326038" cy="883472"/>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446107" y="4144484"/>
            <a:ext cx="1326038" cy="883472"/>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3659886" y="391639"/>
            <a:ext cx="3124200"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This Weekend</a:t>
            </a:r>
          </a:p>
          <a:p>
            <a:pPr algn="ctr"/>
            <a:r>
              <a:rPr lang="en-US" sz="1400" i="1" dirty="0">
                <a:solidFill>
                  <a:schemeClr val="tx1"/>
                </a:solidFill>
                <a:effectLst>
                  <a:outerShdw blurRad="38100" dist="38100" dir="2700000" algn="tl">
                    <a:srgbClr val="000000">
                      <a:alpha val="43137"/>
                    </a:srgbClr>
                  </a:outerShdw>
                </a:effectLst>
              </a:rPr>
              <a:t>Join me </a:t>
            </a:r>
            <a:r>
              <a:rPr lang="en-US" sz="1400" i="1" dirty="0" smtClean="0">
                <a:solidFill>
                  <a:schemeClr val="tx1"/>
                </a:solidFill>
                <a:effectLst>
                  <a:outerShdw blurRad="38100" dist="38100" dir="2700000" algn="tl">
                    <a:srgbClr val="000000">
                      <a:alpha val="43137"/>
                    </a:srgbClr>
                  </a:outerShdw>
                </a:effectLst>
              </a:rPr>
              <a:t>Saturday </a:t>
            </a:r>
            <a:r>
              <a:rPr lang="en-US" sz="1400" i="1" dirty="0">
                <a:solidFill>
                  <a:schemeClr val="tx1"/>
                </a:solidFill>
                <a:effectLst>
                  <a:outerShdw blurRad="38100" dist="38100" dir="2700000" algn="tl">
                    <a:srgbClr val="000000">
                      <a:alpha val="43137"/>
                    </a:srgbClr>
                  </a:outerShdw>
                </a:effectLst>
              </a:rPr>
              <a:t>or Sunday </a:t>
            </a:r>
            <a:r>
              <a:rPr lang="en-US" sz="1400" i="1" dirty="0" smtClean="0">
                <a:solidFill>
                  <a:schemeClr val="tx1"/>
                </a:solidFill>
                <a:effectLst>
                  <a:outerShdw blurRad="38100" dist="38100" dir="2700000" algn="tl">
                    <a:srgbClr val="000000">
                      <a:alpha val="43137"/>
                    </a:srgbClr>
                  </a:outerShdw>
                </a:effectLst>
              </a:rPr>
              <a:t>1-2:30</a:t>
            </a:r>
            <a:endParaRPr lang="en-US" sz="1400" i="1" dirty="0">
              <a:solidFill>
                <a:schemeClr val="tx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9791" y="7086599"/>
            <a:ext cx="2198095" cy="1464480"/>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t="15673"/>
          <a:stretch/>
        </p:blipFill>
        <p:spPr>
          <a:xfrm>
            <a:off x="2356385" y="7086599"/>
            <a:ext cx="2606644" cy="1464479"/>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123</TotalTime>
  <Words>169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5851 Saint Angela Drive Covington Hills ~ North Charleston ~ MLS# 15027156 ~ $160,000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34</cp:revision>
  <dcterms:created xsi:type="dcterms:W3CDTF">2006-08-16T00:00:00Z</dcterms:created>
  <dcterms:modified xsi:type="dcterms:W3CDTF">2015-10-23T13:25:52Z</dcterms:modified>
</cp:coreProperties>
</file>