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50" autoAdjust="0"/>
  </p:normalViewPr>
  <p:slideViewPr>
    <p:cSldViewPr>
      <p:cViewPr varScale="1">
        <p:scale>
          <a:sx n="46" d="100"/>
          <a:sy n="46" d="100"/>
        </p:scale>
        <p:origin x="2274" y="66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gif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65000" r="-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0" y="0"/>
            <a:ext cx="7771241" cy="990600"/>
          </a:xfr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/>
          <a:p>
            <a:r>
              <a:rPr lang="en-US" sz="3600" b="1" i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Great Estate Sized Residential Lot</a:t>
            </a:r>
            <a:endParaRPr lang="en-US" sz="3600" i="1" dirty="0">
              <a:ln w="3175"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" y="6056843"/>
            <a:ext cx="7684009" cy="1523999"/>
          </a:xfrm>
        </p:spPr>
        <p:txBody>
          <a:bodyPr anchor="ctr"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Nice, secluded location for either a larger</a:t>
            </a: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3-acre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estate sized property or possible residential development. Public water and sewer are accessible along Leonard Rd. frontage.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1457" y="8111176"/>
            <a:ext cx="1212221" cy="53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9319736"/>
            <a:ext cx="34568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The Sun Group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P.O. </a:t>
            </a:r>
            <a:r>
              <a:rPr lang="en-US" sz="1400">
                <a:solidFill>
                  <a:schemeClr val="bg1"/>
                </a:solidFill>
                <a:latin typeface="Century Gothic" panose="020B0502020202020204" pitchFamily="34" charset="0"/>
              </a:rPr>
              <a:t>Box 2278</a:t>
            </a:r>
          </a:p>
          <a:p>
            <a:pPr algn="ctr"/>
            <a:r>
              <a:rPr lang="en-US" sz="1400">
                <a:solidFill>
                  <a:schemeClr val="bg1"/>
                </a:solidFill>
                <a:latin typeface="Century Gothic" panose="020B0502020202020204" pitchFamily="34" charset="0"/>
              </a:rPr>
              <a:t>Murrell's 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Inlet, S.C. 29576-2278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32353" y="7193565"/>
            <a:ext cx="8501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4315551" y="9319736"/>
            <a:ext cx="34568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Don Morris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843-543-2272 (Cell/</a:t>
            </a:r>
            <a:r>
              <a:rPr lang="fr-FR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Text</a:t>
            </a:r>
            <a:r>
              <a:rPr lang="fr-FR" sz="140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</a:p>
          <a:p>
            <a:pPr algn="ctr"/>
            <a:r>
              <a:rPr lang="fr-FR" sz="1400">
                <a:solidFill>
                  <a:schemeClr val="bg1"/>
                </a:solidFill>
                <a:latin typeface="Century Gothic" panose="020B0502020202020204" pitchFamily="34" charset="0"/>
              </a:rPr>
              <a:t>dimorris7</a:t>
            </a:r>
            <a:r>
              <a:rPr lang="fr-FR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@gmail.com</a:t>
            </a:r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854532"/>
            <a:ext cx="1561453" cy="1042416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80" y="5008601"/>
            <a:ext cx="77712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5855 Leonard Rd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Myrtle Beach, SC 29588 ~ MLS#1808659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16F02D0-4916-4738-9DE3-A6B64A44D6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855" y="1207844"/>
            <a:ext cx="6370690" cy="3583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C8874C4-E1ED-4F03-96D0-AA38EA58EF2E}"/>
              </a:ext>
            </a:extLst>
          </p:cNvPr>
          <p:cNvGrpSpPr/>
          <p:nvPr/>
        </p:nvGrpSpPr>
        <p:grpSpPr>
          <a:xfrm>
            <a:off x="250889" y="8067674"/>
            <a:ext cx="7270623" cy="858965"/>
            <a:chOff x="152400" y="8067674"/>
            <a:chExt cx="7270623" cy="85896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2400" y="8067674"/>
              <a:ext cx="1527048" cy="85896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95975" y="8067674"/>
              <a:ext cx="1527048" cy="8589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4CDE98A-FC06-4A46-8DD7-B013CD24B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81450" y="8067674"/>
              <a:ext cx="1527048" cy="85896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640E108-F0CF-4BD6-9BAC-EB3B24F2D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66925" y="8067674"/>
              <a:ext cx="1527048" cy="8589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70113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1718</TotalTime>
  <Words>77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Great Estate Sized Residential Lot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Johns Island Location! Hardwood Floors Galore!</dc:title>
  <dc:creator>CVH360</dc:creator>
  <cp:lastModifiedBy>A. Thomas Price</cp:lastModifiedBy>
  <cp:revision>71</cp:revision>
  <dcterms:created xsi:type="dcterms:W3CDTF">2006-08-16T00:00:00Z</dcterms:created>
  <dcterms:modified xsi:type="dcterms:W3CDTF">2019-07-11T20:07:42Z</dcterms:modified>
</cp:coreProperties>
</file>